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0" r:id="rId3"/>
    <p:sldId id="281" r:id="rId4"/>
    <p:sldId id="282" r:id="rId5"/>
    <p:sldId id="274" r:id="rId6"/>
    <p:sldId id="275" r:id="rId7"/>
    <p:sldId id="276" r:id="rId8"/>
    <p:sldId id="283" r:id="rId9"/>
    <p:sldId id="277" r:id="rId10"/>
    <p:sldId id="257" r:id="rId11"/>
    <p:sldId id="258" r:id="rId12"/>
    <p:sldId id="259" r:id="rId13"/>
    <p:sldId id="261" r:id="rId14"/>
    <p:sldId id="260" r:id="rId15"/>
    <p:sldId id="262" r:id="rId16"/>
    <p:sldId id="263" r:id="rId17"/>
    <p:sldId id="264" r:id="rId18"/>
    <p:sldId id="265" r:id="rId19"/>
    <p:sldId id="266" r:id="rId20"/>
    <p:sldId id="270" r:id="rId21"/>
    <p:sldId id="271" r:id="rId22"/>
    <p:sldId id="272" r:id="rId23"/>
    <p:sldId id="268" r:id="rId24"/>
    <p:sldId id="273" r:id="rId25"/>
    <p:sldId id="269" r:id="rId26"/>
    <p:sldId id="290" r:id="rId27"/>
    <p:sldId id="284" r:id="rId28"/>
    <p:sldId id="285" r:id="rId29"/>
    <p:sldId id="267" r:id="rId30"/>
    <p:sldId id="289" r:id="rId31"/>
    <p:sldId id="288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F4433-ED0A-4670-91BC-A03540072DFD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DA84-EF46-4D17-B298-02132F5BD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DA84-EF46-4D17-B298-02132F5BD7F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3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2D6FFC-A353-4DCC-A305-FDAA75DD81B6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8A6DDA-58C5-44C4-9978-5806478077F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7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РИСУНКИ\2_Школа\1_Учитель\4-130G0152A5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820472" cy="68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2609" y="1988840"/>
            <a:ext cx="5832648" cy="165618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ОГЭ</a:t>
            </a:r>
            <a:b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endParaRPr lang="ru-RU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04772" y="3645024"/>
            <a:ext cx="1988322" cy="5886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класс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Действия с десятичными дробями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1. 122,8 : 4 =</a:t>
            </a:r>
          </a:p>
          <a:p>
            <a:pPr marL="0" indent="0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2. 13,568 : 0,32 =</a:t>
            </a:r>
          </a:p>
        </p:txBody>
      </p:sp>
      <p:pic>
        <p:nvPicPr>
          <p:cNvPr id="4" name="Picture 2" descr="C:\Documents and Settings\Admin\Мои документы\РИСУНКИ\2_Школа\1_Учитель\Копия classroom-rules-clip-art-5664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4877722"/>
            <a:ext cx="1811348" cy="18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41925" r="58435" b="45238"/>
          <a:stretch/>
        </p:blipFill>
        <p:spPr bwMode="auto">
          <a:xfrm>
            <a:off x="388347" y="2564904"/>
            <a:ext cx="6775942" cy="229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9931" y="119675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30,7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7016" y="190463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42,4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7873" y="2780928"/>
            <a:ext cx="162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2,25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79" y="386129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2,1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Действия со степенями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5400" dirty="0" smtClean="0">
                    <a:latin typeface="Arial" pitchFamily="34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5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ru-RU" sz="5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ru-RU" sz="5400" dirty="0" smtClean="0">
                    <a:latin typeface="Arial" pitchFamily="34" charset="0"/>
                    <a:cs typeface="Arial" pitchFamily="34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𝟕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/>
                            <a:cs typeface="Arial" pitchFamily="34" charset="0"/>
                          </a:rPr>
                          <m:t>·</m:t>
                        </m:r>
                        <m:sSup>
                          <m:sSupPr>
                            <m:ctrlPr>
                              <a:rPr lang="en-US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ru-RU" sz="5400" b="1" i="1" smtClean="0">
                                <a:latin typeface="Cambria Math"/>
                                <a:cs typeface="Arial" pitchFamily="34" charset="0"/>
                              </a:rPr>
                              <m:t>𝟏𝟑</m:t>
                            </m:r>
                          </m:sup>
                        </m:sSup>
                      </m:den>
                    </m:f>
                    <m:r>
                      <a:rPr lang="en-US" sz="5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ru-RU" sz="5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ru-RU" sz="5400" dirty="0" smtClean="0">
                    <a:latin typeface="Arial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ru-RU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p>
                      <m:sSupPr>
                        <m:ctrlP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sup>
                    </m:sSup>
                    <m:r>
                      <a:rPr lang="ru-RU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r>
                      <a:rPr lang="ru-RU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ru-RU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p>
                      <m:sSupPr>
                        <m:ctrlP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ru-RU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r>
                      <a:rPr lang="ru-RU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𝟓</m:t>
                    </m:r>
                    <m:r>
                      <a:rPr lang="ru-RU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sSup>
                      <m:sSupPr>
                        <m:ctrlP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ru-RU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Documents and Settings\Admin\Мои документы\РИСУНКИ\2_Школа\1_Учитель\Копия classroom-rules-clip-art-5664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4877722"/>
            <a:ext cx="1811348" cy="18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63787" y="1340768"/>
                <a:ext cx="2400301" cy="1286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787" y="1340768"/>
                <a:ext cx="2400301" cy="12862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23927" y="2780928"/>
                <a:ext cx="2400301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7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7" y="2780928"/>
                <a:ext cx="2400301" cy="12448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9552" y="5085184"/>
            <a:ext cx="705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= 0,3 + 0,01 + 0,0005 = 0,3105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Рациональные </a:t>
            </a:r>
            <a:b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иррациональные числа</a:t>
            </a:r>
            <a:endParaRPr lang="ru-RU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5" t="21230" r="17857" b="41468"/>
          <a:stretch/>
        </p:blipFill>
        <p:spPr bwMode="auto">
          <a:xfrm>
            <a:off x="107504" y="1360286"/>
            <a:ext cx="819090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Admin\Мои документы\РИСУНКИ\2_Школа\1_Учитель\Копия classroom-rules-clip-art-5664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4877722"/>
            <a:ext cx="1811348" cy="18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50520" y="1515311"/>
                <a:ext cx="3413405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𝟖𝟓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𝟖𝟓</m:t>
                          </m:r>
                        </m:e>
                      </m:rad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𝟖𝟔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𝟖𝟓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520" y="1515311"/>
                <a:ext cx="3413405" cy="4075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87824" y="4221088"/>
                <a:ext cx="2952328" cy="463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221088"/>
                <a:ext cx="2952328" cy="4637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C:\Documents and Settings\Admin\Мои документы\Мои рисунки\Рисунок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3" y="2204864"/>
            <a:ext cx="334460" cy="3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Admin\Мои документы\Мои рисунки\Рисунок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3" y="4285716"/>
            <a:ext cx="334460" cy="3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Стандартный вид числа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2" t="35713" r="7738" b="13294"/>
          <a:stretch/>
        </p:blipFill>
        <p:spPr bwMode="auto">
          <a:xfrm>
            <a:off x="251520" y="1556792"/>
            <a:ext cx="855269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Admin\Мои документы\РИСУНКИ\2_Школа\1_Учитель\Копия classroom-rules-clip-art-5664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4877722"/>
            <a:ext cx="1811348" cy="18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3728" y="2564904"/>
                <a:ext cx="6912768" cy="65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𝟕𝟕𝟖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ru-RU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млн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𝟕𝟕𝟖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𝟏𝟎𝟎𝟎𝟎𝟎𝟎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𝟕𝟕𝟖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1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𝟕𝟖𝟏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𝟕𝟖𝟏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564904"/>
                <a:ext cx="6912768" cy="6587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79712" y="4583015"/>
                <a:ext cx="5874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𝟎𝟓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𝟎𝟓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𝟎𝟓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𝟗𝟓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𝟎𝟓</m:t>
                          </m:r>
                          <m:r>
                            <m:rPr>
                              <m:nor/>
                            </m:rPr>
                            <a:rPr lang="ru-RU" b="1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83015"/>
                <a:ext cx="587422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Documents and Settings\Admin\Мои документы\Мои рисунки\Рисунок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" y="2699027"/>
            <a:ext cx="334460" cy="3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Рисунок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5" y="4487198"/>
            <a:ext cx="347092" cy="3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Уравнения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22024" r="16816" b="69246"/>
          <a:stretch/>
        </p:blipFill>
        <p:spPr bwMode="auto">
          <a:xfrm>
            <a:off x="251520" y="1291770"/>
            <a:ext cx="8604448" cy="91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57688" r="34673" b="27431"/>
          <a:stretch/>
        </p:blipFill>
        <p:spPr bwMode="auto">
          <a:xfrm>
            <a:off x="512916" y="2085739"/>
            <a:ext cx="7860996" cy="161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Admin\Мои документы\РИСУНКИ\2_Школа\1_Учитель\Копия classroom-rules-clip-art-5664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4877722"/>
            <a:ext cx="1811348" cy="18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Линейные неравенства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87" t="37103" r="8582" b="18839"/>
          <a:stretch/>
        </p:blipFill>
        <p:spPr bwMode="auto">
          <a:xfrm>
            <a:off x="611560" y="1453186"/>
            <a:ext cx="773957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Admin\Мои документы\РИСУНКИ\2_Школа\1_Учитель\Копия classroom-rules-clip-art-5664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4877722"/>
            <a:ext cx="1811348" cy="18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Admin\Мои документы\Мои рисунки\Рисунок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18926"/>
            <a:ext cx="334460" cy="3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Мои документы\Мои рисунки\Рисунок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4" y="4779166"/>
            <a:ext cx="334460" cy="3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Квадратные неравенства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8532" r="41964" b="23412"/>
          <a:stretch/>
        </p:blipFill>
        <p:spPr bwMode="auto">
          <a:xfrm>
            <a:off x="899592" y="1484784"/>
            <a:ext cx="5616624" cy="230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67" t="47967" r="56250" b="33184"/>
          <a:stretch/>
        </p:blipFill>
        <p:spPr bwMode="auto">
          <a:xfrm>
            <a:off x="861255" y="3933056"/>
            <a:ext cx="5472608" cy="231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Documents and Settings\Admin\Мои документы\РИСУНКИ\2_Школа\1_Учитель\Копия classroom-rules-clip-art-5664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4877722"/>
            <a:ext cx="1811348" cy="18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Мои рисунки\Рисунок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58" y="2757084"/>
            <a:ext cx="334460" cy="3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Мои рисунки\Рисунок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15" y="5493027"/>
            <a:ext cx="334460" cy="3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2470" y="2693481"/>
            <a:ext cx="310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</a:rPr>
              <a:t>Метод интервалов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6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Системы неравенств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24802" r="26637" b="16865"/>
          <a:stretch/>
        </p:blipFill>
        <p:spPr bwMode="auto">
          <a:xfrm>
            <a:off x="539552" y="1268759"/>
            <a:ext cx="7416824" cy="516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Admin\Мои документы\РИСУНКИ\2_Школа\1_Учитель\Копия classroom-rules-clip-art-5664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4877722"/>
            <a:ext cx="1811348" cy="18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РИСУНКИ\2_Школа\1_Учитель\4-130G0152A5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820472" cy="68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5832648" cy="93610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Геометрия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996952"/>
            <a:ext cx="5112568" cy="66818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Теория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01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Найдите площадь треугольника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19543" r="13708" b="12766"/>
          <a:stretch/>
        </p:blipFill>
        <p:spPr>
          <a:xfrm>
            <a:off x="899592" y="1175657"/>
            <a:ext cx="3384376" cy="203731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1175657"/>
            <a:ext cx="2316113" cy="233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05064"/>
            <a:ext cx="2376264" cy="22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963" y="4016253"/>
            <a:ext cx="3306070" cy="228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3084251"/>
                <a:ext cx="3926403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84251"/>
                <a:ext cx="3926403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67525" y="6122225"/>
                <a:ext cx="3226421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25" y="6122225"/>
                <a:ext cx="3226421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5349573" y="1600335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68079" y="1196188"/>
            <a:ext cx="28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1741" y="2110087"/>
            <a:ext cx="28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9693" y="4016253"/>
            <a:ext cx="28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277406" y="4426857"/>
            <a:ext cx="2823" cy="1061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89268" y="4726979"/>
            <a:ext cx="28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26414" y="3331662"/>
                <a:ext cx="3145985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414" y="3331662"/>
                <a:ext cx="3145985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438868" y="5165578"/>
            <a:ext cx="28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a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7199086" y="4666342"/>
            <a:ext cx="7258" cy="587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87787" y="4792506"/>
            <a:ext cx="28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82114" y="6165767"/>
                <a:ext cx="3226421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114" y="6165767"/>
                <a:ext cx="3226421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8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13" grpId="0"/>
      <p:bldP spid="17" grpId="0"/>
      <p:bldP spid="18" grpId="0"/>
      <p:bldP spid="19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Мои документы\Мои рисунки\Рисунок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0638"/>
            <a:ext cx="4827587" cy="68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Мои документы\РИСУНКИ\Школа\Учитель Ученик\Учитель\professions-professor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72" y="5017998"/>
            <a:ext cx="1865808" cy="16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367" y="3717032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забывайте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как писать 1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Вписанные углы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3" t="38889" r="42055" b="27562"/>
          <a:stretch/>
        </p:blipFill>
        <p:spPr bwMode="auto">
          <a:xfrm>
            <a:off x="0" y="1340768"/>
            <a:ext cx="3232742" cy="284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5" t="37876" r="42325" b="27777"/>
          <a:stretch/>
        </p:blipFill>
        <p:spPr bwMode="auto">
          <a:xfrm>
            <a:off x="2951471" y="1351801"/>
            <a:ext cx="3024336" cy="279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79712" y="20798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6341" y="20634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7250" y="1903554"/>
            <a:ext cx="56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54°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78291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80°</a:t>
            </a:r>
            <a:endParaRPr lang="ru-RU" b="1" dirty="0"/>
          </a:p>
        </p:txBody>
      </p:sp>
      <p:pic>
        <p:nvPicPr>
          <p:cNvPr id="2050" name="Picture 2" descr="C:\Documents and Settings\Admin\Мои документы\Загрузки\Рис_окружность\get_file1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2776" r="2652" b="4775"/>
          <a:stretch/>
        </p:blipFill>
        <p:spPr bwMode="auto">
          <a:xfrm>
            <a:off x="1926533" y="4193187"/>
            <a:ext cx="2256399" cy="23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Загрузки\Рис_окружность\get_file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02" y="4116938"/>
            <a:ext cx="2441004" cy="259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Загрузки\Рис_окружность\get_file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9" b="8453"/>
          <a:stretch/>
        </p:blipFill>
        <p:spPr bwMode="auto">
          <a:xfrm>
            <a:off x="5841933" y="1318423"/>
            <a:ext cx="2954851" cy="26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1902" y="2272886"/>
            <a:ext cx="41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47093" y="2318508"/>
            <a:ext cx="6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142°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47210" y="504438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7716" y="5207265"/>
            <a:ext cx="23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360°-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(</a:t>
            </a:r>
            <a:r>
              <a:rPr lang="ru-RU" b="1" dirty="0">
                <a:solidFill>
                  <a:srgbClr val="0070C0"/>
                </a:solidFill>
              </a:rPr>
              <a:t>90</a:t>
            </a:r>
            <a:r>
              <a:rPr lang="ru-RU" b="1" dirty="0" smtClean="0">
                <a:solidFill>
                  <a:srgbClr val="0070C0"/>
                </a:solidFill>
              </a:rPr>
              <a:t>°+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45°)= 225</a:t>
            </a:r>
            <a:r>
              <a:rPr lang="ru-RU" b="1" dirty="0">
                <a:solidFill>
                  <a:srgbClr val="0070C0"/>
                </a:solidFill>
              </a:rPr>
              <a:t>°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6381" y="5232534"/>
            <a:ext cx="6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225°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2814" y="5689030"/>
            <a:ext cx="22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 Math"/>
                <a:ea typeface="Cambria Math"/>
              </a:rPr>
              <a:t>∠</a:t>
            </a:r>
            <a:r>
              <a:rPr lang="ru-RU" b="1" i="1" dirty="0" smtClean="0">
                <a:solidFill>
                  <a:srgbClr val="0070C0"/>
                </a:solidFill>
                <a:latin typeface="Cambria Math"/>
                <a:ea typeface="Cambria Math"/>
              </a:rPr>
              <a:t>В </a:t>
            </a:r>
            <a:r>
              <a:rPr lang="ru-RU" b="1" dirty="0" smtClean="0">
                <a:solidFill>
                  <a:srgbClr val="0070C0"/>
                </a:solidFill>
              </a:rPr>
              <a:t>= 225°: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=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112,5°</a:t>
            </a:r>
          </a:p>
        </p:txBody>
      </p:sp>
    </p:spTree>
    <p:extLst>
      <p:ext uri="{BB962C8B-B14F-4D97-AF65-F5344CB8AC3E}">
        <p14:creationId xmlns:p14="http://schemas.microsoft.com/office/powerpoint/2010/main" val="18157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Подобие фигур</a:t>
            </a:r>
          </a:p>
        </p:txBody>
      </p:sp>
      <p:pic>
        <p:nvPicPr>
          <p:cNvPr id="4" name="Объект 3" descr="http://reshuoge.ru/get_file?id=4458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5" y="2212538"/>
            <a:ext cx="4973059" cy="13320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0775" y="1227523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За­да­ние 17</a:t>
            </a:r>
            <a:r>
              <a:rPr lang="ru-RU" b="1" dirty="0"/>
              <a:t> № 314914.</a:t>
            </a:r>
            <a:r>
              <a:rPr lang="ru-RU" dirty="0"/>
              <a:t> Че­ло­век, рост ко­то­ро­го равен 1,8 м, стоит на рас­сто­я­нии 16 м от улич­но­го фо­на­ря. При этом длина тени че­ло­ве­ка равна 9 м. Опре­де­ли­те вы­со­ту фо­на­ря (в мет­рах).</a:t>
            </a:r>
          </a:p>
        </p:txBody>
      </p:sp>
      <p:pic>
        <p:nvPicPr>
          <p:cNvPr id="6" name="Рисунок 5" descr="http://reshuoge.ru/get_file?id=9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9" y="4781594"/>
            <a:ext cx="3024336" cy="19597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358809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За­да­ние 17 </a:t>
            </a:r>
            <a:r>
              <a:rPr lang="ru-RU" b="1" dirty="0"/>
              <a:t>№ 44.</a:t>
            </a:r>
            <a:r>
              <a:rPr lang="ru-RU" dirty="0"/>
              <a:t> Про­ек­тор пол­но­стью осве­ща­ет экран </a:t>
            </a:r>
            <a:r>
              <a:rPr lang="ru-RU" i="1" dirty="0"/>
              <a:t>A</a:t>
            </a:r>
            <a:r>
              <a:rPr lang="ru-RU" dirty="0"/>
              <a:t> вы­со­той 80 см, рас­по­ло­жен­ный на рас­сто­я­нии 250 см от про­ек­то­ра. На каком наи­мень­шем рас­сто­я­нии (в сан­ти­мет­рах) от про­ек­то­ра нужно рас­по­ло­жить экран </a:t>
            </a:r>
            <a:r>
              <a:rPr lang="ru-RU" i="1" dirty="0"/>
              <a:t>B</a:t>
            </a:r>
            <a:r>
              <a:rPr lang="ru-RU" dirty="0"/>
              <a:t> вы­со­той 160 см, чтобы он был пол­но­стью освещён, если на­строй­ки про­ек­то­ра оста­ют­ся не­из­мен­ны­ми?</a:t>
            </a:r>
          </a:p>
        </p:txBody>
      </p:sp>
    </p:spTree>
    <p:extLst>
      <p:ext uri="{BB962C8B-B14F-4D97-AF65-F5344CB8AC3E}">
        <p14:creationId xmlns:p14="http://schemas.microsoft.com/office/powerpoint/2010/main" val="3606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За­да­ние </a:t>
            </a:r>
            <a:r>
              <a:rPr lang="ru-RU" b="1" dirty="0">
                <a:solidFill>
                  <a:srgbClr val="FF0000"/>
                </a:solidFill>
              </a:rPr>
              <a:t>25</a:t>
            </a:r>
            <a:r>
              <a:rPr lang="ru-RU" b="1" dirty="0"/>
              <a:t> № 311663.</a:t>
            </a:r>
            <a:r>
              <a:rPr lang="ru-RU" dirty="0"/>
              <a:t> В па­рал­ле­ло­грам­ме </a:t>
            </a:r>
            <a:r>
              <a:rPr lang="ru-RU" i="1" dirty="0"/>
              <a:t>АВСD</a:t>
            </a:r>
            <a:r>
              <a:rPr lang="ru-RU" dirty="0"/>
              <a:t> про­ве­де­ны вы­со­ты </a:t>
            </a:r>
            <a:r>
              <a:rPr lang="ru-RU" i="1" dirty="0"/>
              <a:t>ВЕ</a:t>
            </a:r>
            <a:r>
              <a:rPr lang="ru-RU" dirty="0"/>
              <a:t> и </a:t>
            </a:r>
            <a:r>
              <a:rPr lang="ru-RU" i="1" dirty="0"/>
              <a:t>В</a:t>
            </a:r>
            <a:r>
              <a:rPr lang="en-US" i="1" dirty="0"/>
              <a:t>F</a:t>
            </a:r>
            <a:r>
              <a:rPr lang="ru-RU" dirty="0"/>
              <a:t>. До­ка­жи­те, что ∆</a:t>
            </a:r>
            <a:r>
              <a:rPr lang="ru-RU" i="1" dirty="0"/>
              <a:t>АВЕ</a:t>
            </a:r>
            <a:r>
              <a:rPr lang="ru-RU" dirty="0"/>
              <a:t> по­до­бен ∆</a:t>
            </a:r>
            <a:r>
              <a:rPr lang="ru-RU" i="1" dirty="0"/>
              <a:t>СВ</a:t>
            </a:r>
            <a:r>
              <a:rPr lang="en-US" i="1" dirty="0"/>
              <a:t>F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reshuoge.ru/get_file?id=31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67240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29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Свойства 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хорд</a:t>
            </a:r>
            <a:r>
              <a:rPr lang="ru-RU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секущих </a:t>
            </a:r>
            <a:r>
              <a:rPr lang="ru-RU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касательных</a:t>
            </a:r>
            <a:endParaRPr lang="ru-RU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05" r="71926" b="3555"/>
          <a:stretch/>
        </p:blipFill>
        <p:spPr bwMode="auto">
          <a:xfrm>
            <a:off x="174172" y="1456316"/>
            <a:ext cx="2801257" cy="29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A"/>
              </a:clrFrom>
              <a:clrTo>
                <a:srgbClr val="F6F6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44" t="11327"/>
          <a:stretch/>
        </p:blipFill>
        <p:spPr bwMode="auto">
          <a:xfrm>
            <a:off x="2930194" y="1488848"/>
            <a:ext cx="3071062" cy="295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AFD"/>
              </a:clrFrom>
              <a:clrTo>
                <a:srgbClr val="F9FA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51" t="12243" r="35435"/>
          <a:stretch/>
        </p:blipFill>
        <p:spPr bwMode="auto">
          <a:xfrm>
            <a:off x="5980877" y="1542278"/>
            <a:ext cx="2959924" cy="29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29600" cy="1584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За­да­ние </a:t>
            </a:r>
            <a:r>
              <a:rPr lang="ru-RU" b="1" dirty="0">
                <a:solidFill>
                  <a:srgbClr val="FF0000"/>
                </a:solidFill>
              </a:rPr>
              <a:t>25</a:t>
            </a:r>
            <a:r>
              <a:rPr lang="ru-RU" b="1" dirty="0"/>
              <a:t> </a:t>
            </a:r>
            <a:r>
              <a:rPr lang="ru-RU" sz="2400" b="1" dirty="0"/>
              <a:t>№ 333348.</a:t>
            </a:r>
            <a:r>
              <a:rPr lang="ru-RU" sz="2400" dirty="0"/>
              <a:t> Из­вест­но, что около четырёхуголь­ни­ка </a:t>
            </a:r>
            <a:r>
              <a:rPr lang="ru-RU" sz="2400" i="1" dirty="0"/>
              <a:t>ABCD</a:t>
            </a:r>
            <a:r>
              <a:rPr lang="ru-RU" sz="2400" dirty="0"/>
              <a:t> можно опи­сать окруж­ность и что про­дол­же­ния сто­рон </a:t>
            </a:r>
            <a:r>
              <a:rPr lang="ru-RU" sz="2400" i="1" dirty="0"/>
              <a:t>AD</a:t>
            </a:r>
            <a:r>
              <a:rPr lang="ru-RU" sz="2400" dirty="0"/>
              <a:t> и </a:t>
            </a:r>
            <a:r>
              <a:rPr lang="ru-RU" sz="2400" i="1" dirty="0"/>
              <a:t>BC</a:t>
            </a:r>
            <a:r>
              <a:rPr lang="ru-RU" sz="2400" dirty="0"/>
              <a:t> четырёхуголь­ни­ка пе­ре­се­ка­ют­ся в точке </a:t>
            </a:r>
            <a:r>
              <a:rPr lang="ru-RU" sz="2400" i="1" dirty="0"/>
              <a:t>K</a:t>
            </a:r>
            <a:r>
              <a:rPr lang="ru-RU" sz="2400" dirty="0"/>
              <a:t>. До­ка­жи­те, что тре­уголь­ни­ки </a:t>
            </a:r>
            <a:r>
              <a:rPr lang="ru-RU" sz="2400" i="1" dirty="0"/>
              <a:t>KAB</a:t>
            </a:r>
            <a:r>
              <a:rPr lang="ru-RU" sz="2400" dirty="0"/>
              <a:t> и </a:t>
            </a:r>
            <a:r>
              <a:rPr lang="ru-RU" sz="2400" i="1" dirty="0"/>
              <a:t>KCD</a:t>
            </a:r>
            <a:r>
              <a:rPr lang="ru-RU" sz="2400" dirty="0"/>
              <a:t> по­доб­ны.</a:t>
            </a:r>
          </a:p>
          <a:p>
            <a:endParaRPr lang="ru-RU" dirty="0"/>
          </a:p>
        </p:txBody>
      </p:sp>
      <p:pic>
        <p:nvPicPr>
          <p:cNvPr id="4" name="Рисунок 3" descr="http://reshuoge.ru/get_file?id=567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6" y="2132856"/>
            <a:ext cx="453650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Верно ли утверждение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9377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Тангенсом </a:t>
            </a:r>
            <a:r>
              <a:rPr lang="ru-RU" dirty="0">
                <a:latin typeface="Times New Roman" pitchFamily="18" charset="0"/>
              </a:rPr>
              <a:t>острого угла прямоугольного треугольника называется </a:t>
            </a:r>
            <a:r>
              <a:rPr lang="ru-RU" dirty="0" smtClean="0">
                <a:latin typeface="Times New Roman" pitchFamily="18" charset="0"/>
              </a:rPr>
              <a:t>отношение  прилежащего катета к гипотенузе.</a:t>
            </a:r>
            <a:endParaRPr lang="ru-RU" dirty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Синус </a:t>
            </a:r>
            <a:r>
              <a:rPr lang="ru-RU" dirty="0">
                <a:latin typeface="Times New Roman" pitchFamily="18" charset="0"/>
              </a:rPr>
              <a:t>острого угла равняться </a:t>
            </a:r>
            <a:r>
              <a:rPr lang="ru-RU" dirty="0" smtClean="0">
                <a:latin typeface="Times New Roman" pitchFamily="18" charset="0"/>
              </a:rPr>
              <a:t>1,01.</a:t>
            </a:r>
          </a:p>
          <a:p>
            <a:r>
              <a:rPr lang="ru-RU" dirty="0">
                <a:latin typeface="Times New Roman" pitchFamily="18" charset="0"/>
              </a:rPr>
              <a:t>Синус </a:t>
            </a:r>
            <a:r>
              <a:rPr lang="ru-RU" dirty="0" smtClean="0">
                <a:latin typeface="Times New Roman" pitchFamily="18" charset="0"/>
              </a:rPr>
              <a:t>тупого </a:t>
            </a:r>
            <a:r>
              <a:rPr lang="ru-RU" dirty="0">
                <a:latin typeface="Times New Roman" pitchFamily="18" charset="0"/>
              </a:rPr>
              <a:t>угла равняться 1,01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Тангенс </a:t>
            </a:r>
            <a:r>
              <a:rPr lang="ru-RU" dirty="0">
                <a:latin typeface="Times New Roman" pitchFamily="18" charset="0"/>
              </a:rPr>
              <a:t>острого угла равняться </a:t>
            </a:r>
            <a:r>
              <a:rPr lang="ru-RU" dirty="0" smtClean="0">
                <a:latin typeface="Times New Roman" pitchFamily="18" charset="0"/>
              </a:rPr>
              <a:t>1,01.</a:t>
            </a:r>
            <a:endParaRPr lang="ru-RU" dirty="0"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16132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6289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181" y="303849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354965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РИСУНКИ\2_Школа\1_Учитель\4-130G0152A5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820472" cy="68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5832648" cy="93610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Задания ОГЭ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996952"/>
            <a:ext cx="5112568" cy="66818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Теория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Теория вероятностей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0834" y="5149829"/>
            <a:ext cx="6840760" cy="129867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классе 16 человек. Класс случайным образом разделили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4 группы по 4 человека. Какова вероятность того что близнецы Саша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Даша попадут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одну группу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Мои рисунки\Рисунок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41" y="4827817"/>
            <a:ext cx="1715182" cy="19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9958" r="35504" b="59671"/>
          <a:stretch/>
        </p:blipFill>
        <p:spPr bwMode="auto">
          <a:xfrm>
            <a:off x="360834" y="2780928"/>
            <a:ext cx="8439989" cy="1050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184" y="1124744"/>
            <a:ext cx="83252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charset="0"/>
                <a:cs typeface="Arial" charset="0"/>
              </a:rPr>
              <a:t>1. </a:t>
            </a:r>
            <a:r>
              <a:rPr lang="ru-RU" dirty="0" smtClean="0">
                <a:latin typeface="Arial" charset="0"/>
                <a:cs typeface="Arial" charset="0"/>
              </a:rPr>
              <a:t>В </a:t>
            </a:r>
            <a:r>
              <a:rPr lang="ru-RU" dirty="0">
                <a:latin typeface="Arial" charset="0"/>
                <a:cs typeface="Arial" charset="0"/>
              </a:rPr>
              <a:t>чемпионате мира участвует 15 команд. С помощью жребия их нужно разделить на пять групп по три команды в каждой. В ящике вперемешку лежат карточки с номерами групп: 1, 1, 1, 2, 2, 2, 3, 3, 3, 4, 4, 4, 5, 5, 5. Капитаны команд тянут по одной карточке. Какова вероятность того, что команда Италии окажется в третьей группе?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7433" y="4046407"/>
            <a:ext cx="8229600" cy="7814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800" b="1" dirty="0" smtClean="0">
                <a:latin typeface="Arial" charset="0"/>
                <a:cs typeface="Arial" charset="0"/>
              </a:rPr>
              <a:t>3. </a:t>
            </a:r>
            <a:r>
              <a:rPr lang="ru-RU" sz="1800" dirty="0" smtClean="0">
                <a:latin typeface="Arial" charset="0"/>
                <a:cs typeface="Arial" charset="0"/>
              </a:rPr>
              <a:t>Стрелок при одном выстреле попадает в мишень с вероятностью 0,7. Найдите вероятность того, что он тремя выстрелами поразит три мишени.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780928"/>
            <a:ext cx="504056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0184" y="27809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0109" y="3692380"/>
            <a:ext cx="238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0,1 + 0,3 = 0,4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54131" y="4632672"/>
                <a:ext cx="3976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𝟕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𝟑𝟒𝟑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131" y="4632672"/>
                <a:ext cx="39762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1385" y="5997514"/>
                <a:ext cx="230425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385" y="5997514"/>
                <a:ext cx="2304256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24505" y="2138767"/>
                <a:ext cx="230425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505" y="2138767"/>
                <a:ext cx="2304256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1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Загрузки\imgpreview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97" y="439555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46032" r="14732" b="48098"/>
          <a:stretch/>
        </p:blipFill>
        <p:spPr bwMode="auto">
          <a:xfrm>
            <a:off x="467542" y="404664"/>
            <a:ext cx="835315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Documents and Settings\Admin\Мои документы\Kyocera_20170529_001\Scan_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73" b="62656"/>
          <a:stretch/>
        </p:blipFill>
        <p:spPr bwMode="auto">
          <a:xfrm>
            <a:off x="145124" y="1154619"/>
            <a:ext cx="2136424" cy="22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Kyocera_20170529_001\Scan_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04" r="5257" b="61605"/>
          <a:stretch/>
        </p:blipFill>
        <p:spPr bwMode="auto">
          <a:xfrm>
            <a:off x="2345364" y="1190171"/>
            <a:ext cx="2293257" cy="23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Kyocera_20170529_001\Scan_00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4" t="40460"/>
          <a:stretch/>
        </p:blipFill>
        <p:spPr bwMode="auto">
          <a:xfrm>
            <a:off x="4580171" y="1154619"/>
            <a:ext cx="4213618" cy="34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Загрузки\madrasskaya_kletk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5"/>
          <a:stretch/>
        </p:blipFill>
        <p:spPr bwMode="auto">
          <a:xfrm>
            <a:off x="1979712" y="4395555"/>
            <a:ext cx="1512280" cy="17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Admin\Мои документы\Загрузки\kartinka-bryuki-28712-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" y="4395555"/>
            <a:ext cx="996702" cy="21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6632"/>
            <a:ext cx="8229600" cy="1026368"/>
          </a:xfrm>
        </p:spPr>
        <p:txBody>
          <a:bodyPr/>
          <a:lstStyle/>
          <a:p>
            <a:pPr marL="0" indent="0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22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Све­жие грибы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со­дер­жат 93% воды, а вы­су­шен­ные — 16%. Сколь­ко сухих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грибов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по­лу­чит­ся из 252 кг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све­жих?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Freeform 2"/>
          <p:cNvSpPr>
            <a:spLocks/>
          </p:cNvSpPr>
          <p:nvPr/>
        </p:nvSpPr>
        <p:spPr bwMode="auto">
          <a:xfrm>
            <a:off x="2357438" y="2071688"/>
            <a:ext cx="714375" cy="541337"/>
          </a:xfrm>
          <a:custGeom>
            <a:avLst/>
            <a:gdLst/>
            <a:ahLst/>
            <a:cxnLst>
              <a:cxn ang="0">
                <a:pos x="786" y="95"/>
              </a:cxn>
              <a:cxn ang="0">
                <a:pos x="516" y="125"/>
              </a:cxn>
              <a:cxn ang="0">
                <a:pos x="381" y="215"/>
              </a:cxn>
              <a:cxn ang="0">
                <a:pos x="306" y="275"/>
              </a:cxn>
              <a:cxn ang="0">
                <a:pos x="276" y="320"/>
              </a:cxn>
              <a:cxn ang="0">
                <a:pos x="186" y="395"/>
              </a:cxn>
              <a:cxn ang="0">
                <a:pos x="141" y="485"/>
              </a:cxn>
              <a:cxn ang="0">
                <a:pos x="96" y="530"/>
              </a:cxn>
              <a:cxn ang="0">
                <a:pos x="51" y="620"/>
              </a:cxn>
              <a:cxn ang="0">
                <a:pos x="6" y="815"/>
              </a:cxn>
              <a:cxn ang="0">
                <a:pos x="51" y="1190"/>
              </a:cxn>
              <a:cxn ang="0">
                <a:pos x="81" y="1280"/>
              </a:cxn>
              <a:cxn ang="0">
                <a:pos x="621" y="1595"/>
              </a:cxn>
              <a:cxn ang="0">
                <a:pos x="966" y="1640"/>
              </a:cxn>
              <a:cxn ang="0">
                <a:pos x="1251" y="1625"/>
              </a:cxn>
              <a:cxn ang="0">
                <a:pos x="1521" y="1550"/>
              </a:cxn>
              <a:cxn ang="0">
                <a:pos x="1626" y="1490"/>
              </a:cxn>
              <a:cxn ang="0">
                <a:pos x="1761" y="1355"/>
              </a:cxn>
              <a:cxn ang="0">
                <a:pos x="1866" y="1160"/>
              </a:cxn>
              <a:cxn ang="0">
                <a:pos x="1896" y="1040"/>
              </a:cxn>
              <a:cxn ang="0">
                <a:pos x="1926" y="920"/>
              </a:cxn>
              <a:cxn ang="0">
                <a:pos x="1746" y="350"/>
              </a:cxn>
              <a:cxn ang="0">
                <a:pos x="1686" y="260"/>
              </a:cxn>
              <a:cxn ang="0">
                <a:pos x="1596" y="155"/>
              </a:cxn>
              <a:cxn ang="0">
                <a:pos x="786" y="95"/>
              </a:cxn>
            </a:cxnLst>
            <a:rect l="0" t="0" r="r" b="b"/>
            <a:pathLst>
              <a:path w="1926" h="1640">
                <a:moveTo>
                  <a:pt x="786" y="95"/>
                </a:moveTo>
                <a:cubicBezTo>
                  <a:pt x="713" y="71"/>
                  <a:pt x="593" y="106"/>
                  <a:pt x="516" y="125"/>
                </a:cubicBezTo>
                <a:cubicBezTo>
                  <a:pt x="471" y="170"/>
                  <a:pt x="441" y="195"/>
                  <a:pt x="381" y="215"/>
                </a:cubicBezTo>
                <a:cubicBezTo>
                  <a:pt x="295" y="344"/>
                  <a:pt x="410" y="192"/>
                  <a:pt x="306" y="275"/>
                </a:cubicBezTo>
                <a:cubicBezTo>
                  <a:pt x="292" y="286"/>
                  <a:pt x="289" y="307"/>
                  <a:pt x="276" y="320"/>
                </a:cubicBezTo>
                <a:cubicBezTo>
                  <a:pt x="158" y="438"/>
                  <a:pt x="309" y="248"/>
                  <a:pt x="186" y="395"/>
                </a:cubicBezTo>
                <a:cubicBezTo>
                  <a:pt x="68" y="537"/>
                  <a:pt x="231" y="350"/>
                  <a:pt x="141" y="485"/>
                </a:cubicBezTo>
                <a:cubicBezTo>
                  <a:pt x="129" y="503"/>
                  <a:pt x="111" y="515"/>
                  <a:pt x="96" y="530"/>
                </a:cubicBezTo>
                <a:cubicBezTo>
                  <a:pt x="58" y="643"/>
                  <a:pt x="109" y="504"/>
                  <a:pt x="51" y="620"/>
                </a:cubicBezTo>
                <a:cubicBezTo>
                  <a:pt x="22" y="677"/>
                  <a:pt x="16" y="754"/>
                  <a:pt x="6" y="815"/>
                </a:cubicBezTo>
                <a:cubicBezTo>
                  <a:pt x="23" y="1111"/>
                  <a:pt x="0" y="987"/>
                  <a:pt x="51" y="1190"/>
                </a:cubicBezTo>
                <a:cubicBezTo>
                  <a:pt x="59" y="1221"/>
                  <a:pt x="59" y="1258"/>
                  <a:pt x="81" y="1280"/>
                </a:cubicBezTo>
                <a:cubicBezTo>
                  <a:pt x="233" y="1432"/>
                  <a:pt x="406" y="1564"/>
                  <a:pt x="621" y="1595"/>
                </a:cubicBezTo>
                <a:cubicBezTo>
                  <a:pt x="731" y="1632"/>
                  <a:pt x="966" y="1640"/>
                  <a:pt x="966" y="1640"/>
                </a:cubicBezTo>
                <a:cubicBezTo>
                  <a:pt x="1061" y="1635"/>
                  <a:pt x="1156" y="1634"/>
                  <a:pt x="1251" y="1625"/>
                </a:cubicBezTo>
                <a:cubicBezTo>
                  <a:pt x="1341" y="1617"/>
                  <a:pt x="1432" y="1572"/>
                  <a:pt x="1521" y="1550"/>
                </a:cubicBezTo>
                <a:cubicBezTo>
                  <a:pt x="1555" y="1528"/>
                  <a:pt x="1593" y="1513"/>
                  <a:pt x="1626" y="1490"/>
                </a:cubicBezTo>
                <a:cubicBezTo>
                  <a:pt x="1680" y="1451"/>
                  <a:pt x="1705" y="1393"/>
                  <a:pt x="1761" y="1355"/>
                </a:cubicBezTo>
                <a:cubicBezTo>
                  <a:pt x="1810" y="1282"/>
                  <a:pt x="1828" y="1236"/>
                  <a:pt x="1866" y="1160"/>
                </a:cubicBezTo>
                <a:cubicBezTo>
                  <a:pt x="1903" y="977"/>
                  <a:pt x="1861" y="1167"/>
                  <a:pt x="1896" y="1040"/>
                </a:cubicBezTo>
                <a:cubicBezTo>
                  <a:pt x="1907" y="1000"/>
                  <a:pt x="1926" y="920"/>
                  <a:pt x="1926" y="920"/>
                </a:cubicBezTo>
                <a:cubicBezTo>
                  <a:pt x="1907" y="732"/>
                  <a:pt x="1886" y="490"/>
                  <a:pt x="1746" y="350"/>
                </a:cubicBezTo>
                <a:cubicBezTo>
                  <a:pt x="1720" y="273"/>
                  <a:pt x="1747" y="332"/>
                  <a:pt x="1686" y="260"/>
                </a:cubicBezTo>
                <a:cubicBezTo>
                  <a:pt x="1658" y="228"/>
                  <a:pt x="1633" y="180"/>
                  <a:pt x="1596" y="155"/>
                </a:cubicBezTo>
                <a:cubicBezTo>
                  <a:pt x="1364" y="0"/>
                  <a:pt x="1029" y="82"/>
                  <a:pt x="786" y="95"/>
                </a:cubicBezTo>
                <a:close/>
              </a:path>
            </a:pathLst>
          </a:custGeom>
          <a:gradFill rotWithShape="1">
            <a:gsLst>
              <a:gs pos="0">
                <a:srgbClr val="990000">
                  <a:alpha val="86000"/>
                </a:srgbClr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196" name="Freeform 3"/>
          <p:cNvSpPr>
            <a:spLocks/>
          </p:cNvSpPr>
          <p:nvPr/>
        </p:nvSpPr>
        <p:spPr bwMode="auto">
          <a:xfrm>
            <a:off x="2428875" y="2143125"/>
            <a:ext cx="428625" cy="292100"/>
          </a:xfrm>
          <a:custGeom>
            <a:avLst/>
            <a:gdLst>
              <a:gd name="T0" fmla="*/ 106798896 w 1275"/>
              <a:gd name="T1" fmla="*/ 2283291 h 797"/>
              <a:gd name="T2" fmla="*/ 100017883 w 1275"/>
              <a:gd name="T3" fmla="*/ 268644 h 797"/>
              <a:gd name="T4" fmla="*/ 89846531 w 1275"/>
              <a:gd name="T5" fmla="*/ 4298305 h 797"/>
              <a:gd name="T6" fmla="*/ 76284820 w 1275"/>
              <a:gd name="T7" fmla="*/ 8327966 h 797"/>
              <a:gd name="T8" fmla="*/ 49161441 w 1275"/>
              <a:gd name="T9" fmla="*/ 14372274 h 797"/>
              <a:gd name="T10" fmla="*/ 37294742 w 1275"/>
              <a:gd name="T11" fmla="*/ 18401934 h 797"/>
              <a:gd name="T12" fmla="*/ 27123390 w 1275"/>
              <a:gd name="T13" fmla="*/ 26461258 h 797"/>
              <a:gd name="T14" fmla="*/ 20342708 w 1275"/>
              <a:gd name="T15" fmla="*/ 36535590 h 797"/>
              <a:gd name="T16" fmla="*/ 13561695 w 1275"/>
              <a:gd name="T17" fmla="*/ 48624579 h 797"/>
              <a:gd name="T18" fmla="*/ 0 w 1275"/>
              <a:gd name="T19" fmla="*/ 76832195 h 797"/>
              <a:gd name="T20" fmla="*/ 3390340 w 1275"/>
              <a:gd name="T21" fmla="*/ 92950832 h 797"/>
              <a:gd name="T22" fmla="*/ 25428389 w 1275"/>
              <a:gd name="T23" fmla="*/ 107054480 h 797"/>
              <a:gd name="T24" fmla="*/ 94932207 w 1275"/>
              <a:gd name="T25" fmla="*/ 98995161 h 797"/>
              <a:gd name="T26" fmla="*/ 111884571 w 1275"/>
              <a:gd name="T27" fmla="*/ 90935819 h 797"/>
              <a:gd name="T28" fmla="*/ 122055923 w 1275"/>
              <a:gd name="T29" fmla="*/ 82876501 h 797"/>
              <a:gd name="T30" fmla="*/ 123750924 w 1275"/>
              <a:gd name="T31" fmla="*/ 76832195 h 797"/>
              <a:gd name="T32" fmla="*/ 127141598 w 1275"/>
              <a:gd name="T33" fmla="*/ 70787523 h 797"/>
              <a:gd name="T34" fmla="*/ 128836599 w 1275"/>
              <a:gd name="T35" fmla="*/ 62728204 h 797"/>
              <a:gd name="T36" fmla="*/ 137312614 w 1275"/>
              <a:gd name="T37" fmla="*/ 50639226 h 797"/>
              <a:gd name="T38" fmla="*/ 144093627 w 1275"/>
              <a:gd name="T39" fmla="*/ 36535590 h 797"/>
              <a:gd name="T40" fmla="*/ 128836599 w 1275"/>
              <a:gd name="T41" fmla="*/ 8327966 h 797"/>
              <a:gd name="T42" fmla="*/ 118665248 w 1275"/>
              <a:gd name="T43" fmla="*/ 4298305 h 797"/>
              <a:gd name="T44" fmla="*/ 106798896 w 1275"/>
              <a:gd name="T45" fmla="*/ 2283291 h 7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75"/>
              <a:gd name="T70" fmla="*/ 0 h 797"/>
              <a:gd name="T71" fmla="*/ 1275 w 1275"/>
              <a:gd name="T72" fmla="*/ 797 h 7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75" h="797">
                <a:moveTo>
                  <a:pt x="945" y="17"/>
                </a:moveTo>
                <a:cubicBezTo>
                  <a:pt x="925" y="12"/>
                  <a:pt x="906" y="0"/>
                  <a:pt x="885" y="2"/>
                </a:cubicBezTo>
                <a:cubicBezTo>
                  <a:pt x="854" y="5"/>
                  <a:pt x="826" y="24"/>
                  <a:pt x="795" y="32"/>
                </a:cubicBezTo>
                <a:cubicBezTo>
                  <a:pt x="755" y="42"/>
                  <a:pt x="715" y="52"/>
                  <a:pt x="675" y="62"/>
                </a:cubicBezTo>
                <a:cubicBezTo>
                  <a:pt x="596" y="82"/>
                  <a:pt x="514" y="89"/>
                  <a:pt x="435" y="107"/>
                </a:cubicBezTo>
                <a:cubicBezTo>
                  <a:pt x="422" y="110"/>
                  <a:pt x="347" y="128"/>
                  <a:pt x="330" y="137"/>
                </a:cubicBezTo>
                <a:cubicBezTo>
                  <a:pt x="298" y="155"/>
                  <a:pt x="240" y="197"/>
                  <a:pt x="240" y="197"/>
                </a:cubicBezTo>
                <a:cubicBezTo>
                  <a:pt x="206" y="298"/>
                  <a:pt x="253" y="188"/>
                  <a:pt x="180" y="272"/>
                </a:cubicBezTo>
                <a:cubicBezTo>
                  <a:pt x="156" y="299"/>
                  <a:pt x="145" y="337"/>
                  <a:pt x="120" y="362"/>
                </a:cubicBezTo>
                <a:cubicBezTo>
                  <a:pt x="60" y="422"/>
                  <a:pt x="27" y="492"/>
                  <a:pt x="0" y="572"/>
                </a:cubicBezTo>
                <a:cubicBezTo>
                  <a:pt x="2" y="583"/>
                  <a:pt x="17" y="672"/>
                  <a:pt x="30" y="692"/>
                </a:cubicBezTo>
                <a:cubicBezTo>
                  <a:pt x="77" y="763"/>
                  <a:pt x="151" y="772"/>
                  <a:pt x="225" y="797"/>
                </a:cubicBezTo>
                <a:cubicBezTo>
                  <a:pt x="416" y="790"/>
                  <a:pt x="648" y="795"/>
                  <a:pt x="840" y="737"/>
                </a:cubicBezTo>
                <a:cubicBezTo>
                  <a:pt x="897" y="720"/>
                  <a:pt x="940" y="707"/>
                  <a:pt x="990" y="677"/>
                </a:cubicBezTo>
                <a:cubicBezTo>
                  <a:pt x="1021" y="658"/>
                  <a:pt x="1080" y="617"/>
                  <a:pt x="1080" y="617"/>
                </a:cubicBezTo>
                <a:cubicBezTo>
                  <a:pt x="1085" y="602"/>
                  <a:pt x="1088" y="586"/>
                  <a:pt x="1095" y="572"/>
                </a:cubicBezTo>
                <a:cubicBezTo>
                  <a:pt x="1103" y="556"/>
                  <a:pt x="1118" y="544"/>
                  <a:pt x="1125" y="527"/>
                </a:cubicBezTo>
                <a:cubicBezTo>
                  <a:pt x="1133" y="508"/>
                  <a:pt x="1132" y="486"/>
                  <a:pt x="1140" y="467"/>
                </a:cubicBezTo>
                <a:cubicBezTo>
                  <a:pt x="1160" y="421"/>
                  <a:pt x="1183" y="415"/>
                  <a:pt x="1215" y="377"/>
                </a:cubicBezTo>
                <a:cubicBezTo>
                  <a:pt x="1242" y="345"/>
                  <a:pt x="1257" y="309"/>
                  <a:pt x="1275" y="272"/>
                </a:cubicBezTo>
                <a:cubicBezTo>
                  <a:pt x="1244" y="180"/>
                  <a:pt x="1252" y="99"/>
                  <a:pt x="1140" y="62"/>
                </a:cubicBezTo>
                <a:cubicBezTo>
                  <a:pt x="1110" y="52"/>
                  <a:pt x="1080" y="42"/>
                  <a:pt x="1050" y="32"/>
                </a:cubicBezTo>
                <a:cubicBezTo>
                  <a:pt x="1016" y="21"/>
                  <a:pt x="945" y="17"/>
                  <a:pt x="945" y="17"/>
                </a:cubicBezTo>
                <a:close/>
              </a:path>
            </a:pathLst>
          </a:custGeom>
          <a:solidFill>
            <a:srgbClr val="FDE9D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Freeform 4"/>
          <p:cNvSpPr>
            <a:spLocks/>
          </p:cNvSpPr>
          <p:nvPr/>
        </p:nvSpPr>
        <p:spPr bwMode="auto">
          <a:xfrm>
            <a:off x="2428875" y="1857375"/>
            <a:ext cx="285750" cy="476250"/>
          </a:xfrm>
          <a:custGeom>
            <a:avLst/>
            <a:gdLst>
              <a:gd name="T0" fmla="*/ 57860649 w 881"/>
              <a:gd name="T1" fmla="*/ 139762361 h 1568"/>
              <a:gd name="T2" fmla="*/ 82372543 w 881"/>
              <a:gd name="T3" fmla="*/ 137917500 h 1568"/>
              <a:gd name="T4" fmla="*/ 92682265 w 881"/>
              <a:gd name="T5" fmla="*/ 125001956 h 1568"/>
              <a:gd name="T6" fmla="*/ 85844052 w 881"/>
              <a:gd name="T7" fmla="*/ 83765340 h 1568"/>
              <a:gd name="T8" fmla="*/ 79321733 w 881"/>
              <a:gd name="T9" fmla="*/ 43819865 h 1568"/>
              <a:gd name="T10" fmla="*/ 79321733 w 881"/>
              <a:gd name="T11" fmla="*/ 43819865 h 1568"/>
              <a:gd name="T12" fmla="*/ 78901055 w 881"/>
              <a:gd name="T13" fmla="*/ 31088980 h 1568"/>
              <a:gd name="T14" fmla="*/ 78374964 w 881"/>
              <a:gd name="T15" fmla="*/ 20295603 h 1568"/>
              <a:gd name="T16" fmla="*/ 77007191 w 881"/>
              <a:gd name="T17" fmla="*/ 7195688 h 1568"/>
              <a:gd name="T18" fmla="*/ 61858229 w 881"/>
              <a:gd name="T19" fmla="*/ 922431 h 1568"/>
              <a:gd name="T20" fmla="*/ 46078087 w 881"/>
              <a:gd name="T21" fmla="*/ 2306228 h 1568"/>
              <a:gd name="T22" fmla="*/ 15043879 w 881"/>
              <a:gd name="T23" fmla="*/ 12177179 h 1568"/>
              <a:gd name="T24" fmla="*/ 21566183 w 881"/>
              <a:gd name="T25" fmla="*/ 46403095 h 1568"/>
              <a:gd name="T26" fmla="*/ 29456254 w 881"/>
              <a:gd name="T27" fmla="*/ 61809231 h 1568"/>
              <a:gd name="T28" fmla="*/ 37977504 w 881"/>
              <a:gd name="T29" fmla="*/ 81366778 h 1568"/>
              <a:gd name="T30" fmla="*/ 40502548 w 881"/>
              <a:gd name="T31" fmla="*/ 89484895 h 1568"/>
              <a:gd name="T32" fmla="*/ 42080497 w 881"/>
              <a:gd name="T33" fmla="*/ 96403882 h 1568"/>
              <a:gd name="T34" fmla="*/ 45972998 w 881"/>
              <a:gd name="T35" fmla="*/ 103876266 h 1568"/>
              <a:gd name="T36" fmla="*/ 57860649 w 881"/>
              <a:gd name="T37" fmla="*/ 139762361 h 15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81"/>
              <a:gd name="T58" fmla="*/ 0 h 1568"/>
              <a:gd name="T59" fmla="*/ 881 w 881"/>
              <a:gd name="T60" fmla="*/ 1568 h 15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81" h="1568">
                <a:moveTo>
                  <a:pt x="550" y="1515"/>
                </a:moveTo>
                <a:cubicBezTo>
                  <a:pt x="602" y="1568"/>
                  <a:pt x="728" y="1522"/>
                  <a:pt x="783" y="1495"/>
                </a:cubicBezTo>
                <a:cubicBezTo>
                  <a:pt x="838" y="1468"/>
                  <a:pt x="876" y="1453"/>
                  <a:pt x="881" y="1355"/>
                </a:cubicBezTo>
                <a:cubicBezTo>
                  <a:pt x="848" y="1189"/>
                  <a:pt x="803" y="1065"/>
                  <a:pt x="816" y="908"/>
                </a:cubicBezTo>
                <a:cubicBezTo>
                  <a:pt x="740" y="538"/>
                  <a:pt x="738" y="684"/>
                  <a:pt x="754" y="475"/>
                </a:cubicBezTo>
                <a:cubicBezTo>
                  <a:pt x="752" y="451"/>
                  <a:pt x="741" y="372"/>
                  <a:pt x="750" y="337"/>
                </a:cubicBezTo>
                <a:cubicBezTo>
                  <a:pt x="760" y="301"/>
                  <a:pt x="745" y="220"/>
                  <a:pt x="745" y="220"/>
                </a:cubicBezTo>
                <a:cubicBezTo>
                  <a:pt x="727" y="168"/>
                  <a:pt x="782" y="101"/>
                  <a:pt x="732" y="78"/>
                </a:cubicBezTo>
                <a:cubicBezTo>
                  <a:pt x="668" y="49"/>
                  <a:pt x="658" y="0"/>
                  <a:pt x="588" y="10"/>
                </a:cubicBezTo>
                <a:cubicBezTo>
                  <a:pt x="544" y="17"/>
                  <a:pt x="512" y="5"/>
                  <a:pt x="438" y="25"/>
                </a:cubicBezTo>
                <a:cubicBezTo>
                  <a:pt x="364" y="45"/>
                  <a:pt x="182" y="52"/>
                  <a:pt x="143" y="132"/>
                </a:cubicBezTo>
                <a:cubicBezTo>
                  <a:pt x="0" y="224"/>
                  <a:pt x="112" y="134"/>
                  <a:pt x="205" y="503"/>
                </a:cubicBezTo>
                <a:cubicBezTo>
                  <a:pt x="213" y="538"/>
                  <a:pt x="220" y="670"/>
                  <a:pt x="280" y="670"/>
                </a:cubicBezTo>
                <a:cubicBezTo>
                  <a:pt x="320" y="784"/>
                  <a:pt x="260" y="822"/>
                  <a:pt x="361" y="882"/>
                </a:cubicBezTo>
                <a:cubicBezTo>
                  <a:pt x="369" y="895"/>
                  <a:pt x="375" y="958"/>
                  <a:pt x="385" y="970"/>
                </a:cubicBezTo>
                <a:cubicBezTo>
                  <a:pt x="397" y="984"/>
                  <a:pt x="394" y="1028"/>
                  <a:pt x="400" y="1045"/>
                </a:cubicBezTo>
                <a:cubicBezTo>
                  <a:pt x="404" y="1057"/>
                  <a:pt x="436" y="1106"/>
                  <a:pt x="437" y="1126"/>
                </a:cubicBezTo>
                <a:cubicBezTo>
                  <a:pt x="475" y="1256"/>
                  <a:pt x="517" y="1384"/>
                  <a:pt x="550" y="1515"/>
                </a:cubicBezTo>
                <a:close/>
              </a:path>
            </a:pathLst>
          </a:cu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3000375" y="2357438"/>
            <a:ext cx="571500" cy="523875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150" y="180"/>
              </a:cxn>
              <a:cxn ang="0">
                <a:pos x="120" y="270"/>
              </a:cxn>
              <a:cxn ang="0">
                <a:pos x="105" y="315"/>
              </a:cxn>
              <a:cxn ang="0">
                <a:pos x="90" y="360"/>
              </a:cxn>
              <a:cxn ang="0">
                <a:pos x="45" y="795"/>
              </a:cxn>
              <a:cxn ang="0">
                <a:pos x="0" y="825"/>
              </a:cxn>
              <a:cxn ang="0">
                <a:pos x="15" y="1125"/>
              </a:cxn>
              <a:cxn ang="0">
                <a:pos x="120" y="1425"/>
              </a:cxn>
              <a:cxn ang="0">
                <a:pos x="240" y="1635"/>
              </a:cxn>
              <a:cxn ang="0">
                <a:pos x="375" y="1815"/>
              </a:cxn>
              <a:cxn ang="0">
                <a:pos x="1110" y="2025"/>
              </a:cxn>
              <a:cxn ang="0">
                <a:pos x="1740" y="2145"/>
              </a:cxn>
              <a:cxn ang="0">
                <a:pos x="1875" y="2175"/>
              </a:cxn>
              <a:cxn ang="0">
                <a:pos x="2205" y="2070"/>
              </a:cxn>
              <a:cxn ang="0">
                <a:pos x="2280" y="1980"/>
              </a:cxn>
              <a:cxn ang="0">
                <a:pos x="2370" y="1920"/>
              </a:cxn>
              <a:cxn ang="0">
                <a:pos x="2520" y="1830"/>
              </a:cxn>
              <a:cxn ang="0">
                <a:pos x="2625" y="1725"/>
              </a:cxn>
              <a:cxn ang="0">
                <a:pos x="2715" y="1635"/>
              </a:cxn>
              <a:cxn ang="0">
                <a:pos x="2865" y="1320"/>
              </a:cxn>
              <a:cxn ang="0">
                <a:pos x="2925" y="1110"/>
              </a:cxn>
            </a:cxnLst>
            <a:rect l="0" t="0" r="r" b="b"/>
            <a:pathLst>
              <a:path w="2925" h="2175">
                <a:moveTo>
                  <a:pt x="240" y="0"/>
                </a:moveTo>
                <a:cubicBezTo>
                  <a:pt x="218" y="65"/>
                  <a:pt x="177" y="118"/>
                  <a:pt x="150" y="180"/>
                </a:cubicBezTo>
                <a:cubicBezTo>
                  <a:pt x="137" y="209"/>
                  <a:pt x="130" y="240"/>
                  <a:pt x="120" y="270"/>
                </a:cubicBezTo>
                <a:cubicBezTo>
                  <a:pt x="115" y="285"/>
                  <a:pt x="110" y="300"/>
                  <a:pt x="105" y="315"/>
                </a:cubicBezTo>
                <a:cubicBezTo>
                  <a:pt x="100" y="330"/>
                  <a:pt x="90" y="360"/>
                  <a:pt x="90" y="360"/>
                </a:cubicBezTo>
                <a:cubicBezTo>
                  <a:pt x="87" y="405"/>
                  <a:pt x="67" y="734"/>
                  <a:pt x="45" y="795"/>
                </a:cubicBezTo>
                <a:cubicBezTo>
                  <a:pt x="39" y="812"/>
                  <a:pt x="15" y="815"/>
                  <a:pt x="0" y="825"/>
                </a:cubicBezTo>
                <a:cubicBezTo>
                  <a:pt x="5" y="925"/>
                  <a:pt x="6" y="1025"/>
                  <a:pt x="15" y="1125"/>
                </a:cubicBezTo>
                <a:cubicBezTo>
                  <a:pt x="24" y="1233"/>
                  <a:pt x="87" y="1325"/>
                  <a:pt x="120" y="1425"/>
                </a:cubicBezTo>
                <a:cubicBezTo>
                  <a:pt x="146" y="1504"/>
                  <a:pt x="170" y="1589"/>
                  <a:pt x="240" y="1635"/>
                </a:cubicBezTo>
                <a:cubicBezTo>
                  <a:pt x="268" y="1719"/>
                  <a:pt x="309" y="1749"/>
                  <a:pt x="375" y="1815"/>
                </a:cubicBezTo>
                <a:cubicBezTo>
                  <a:pt x="583" y="2023"/>
                  <a:pt x="828" y="2006"/>
                  <a:pt x="1110" y="2025"/>
                </a:cubicBezTo>
                <a:cubicBezTo>
                  <a:pt x="1322" y="2055"/>
                  <a:pt x="1536" y="2077"/>
                  <a:pt x="1740" y="2145"/>
                </a:cubicBezTo>
                <a:cubicBezTo>
                  <a:pt x="1784" y="2160"/>
                  <a:pt x="1831" y="2160"/>
                  <a:pt x="1875" y="2175"/>
                </a:cubicBezTo>
                <a:cubicBezTo>
                  <a:pt x="1995" y="2170"/>
                  <a:pt x="2086" y="2083"/>
                  <a:pt x="2205" y="2070"/>
                </a:cubicBezTo>
                <a:cubicBezTo>
                  <a:pt x="2243" y="2066"/>
                  <a:pt x="2247" y="1998"/>
                  <a:pt x="2280" y="1980"/>
                </a:cubicBezTo>
                <a:cubicBezTo>
                  <a:pt x="2312" y="1962"/>
                  <a:pt x="2370" y="1920"/>
                  <a:pt x="2370" y="1920"/>
                </a:cubicBezTo>
                <a:cubicBezTo>
                  <a:pt x="2405" y="1868"/>
                  <a:pt x="2468" y="1865"/>
                  <a:pt x="2520" y="1830"/>
                </a:cubicBezTo>
                <a:cubicBezTo>
                  <a:pt x="2540" y="1770"/>
                  <a:pt x="2580" y="1770"/>
                  <a:pt x="2625" y="1725"/>
                </a:cubicBezTo>
                <a:cubicBezTo>
                  <a:pt x="2663" y="1611"/>
                  <a:pt x="2651" y="1720"/>
                  <a:pt x="2715" y="1635"/>
                </a:cubicBezTo>
                <a:cubicBezTo>
                  <a:pt x="2753" y="1522"/>
                  <a:pt x="2812" y="1427"/>
                  <a:pt x="2865" y="1320"/>
                </a:cubicBezTo>
                <a:cubicBezTo>
                  <a:pt x="2908" y="1235"/>
                  <a:pt x="2925" y="1212"/>
                  <a:pt x="2925" y="1110"/>
                </a:cubicBezTo>
              </a:path>
            </a:pathLst>
          </a:custGeom>
          <a:gradFill rotWithShape="1">
            <a:gsLst>
              <a:gs pos="0">
                <a:srgbClr val="800000"/>
              </a:gs>
              <a:gs pos="100000">
                <a:srgbClr val="9933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199" name="Freeform 6" descr="Мелкое конфетти"/>
          <p:cNvSpPr>
            <a:spLocks/>
          </p:cNvSpPr>
          <p:nvPr/>
        </p:nvSpPr>
        <p:spPr bwMode="auto">
          <a:xfrm>
            <a:off x="3000375" y="2357438"/>
            <a:ext cx="571500" cy="357187"/>
          </a:xfrm>
          <a:custGeom>
            <a:avLst/>
            <a:gdLst>
              <a:gd name="T0" fmla="*/ 75604687 w 2880"/>
              <a:gd name="T1" fmla="*/ 25725539 h 1725"/>
              <a:gd name="T2" fmla="*/ 70288746 w 2880"/>
              <a:gd name="T3" fmla="*/ 28941263 h 1725"/>
              <a:gd name="T4" fmla="*/ 68516700 w 2880"/>
              <a:gd name="T5" fmla="*/ 29584406 h 1725"/>
              <a:gd name="T6" fmla="*/ 66744852 w 2880"/>
              <a:gd name="T7" fmla="*/ 30227550 h 1725"/>
              <a:gd name="T8" fmla="*/ 55522223 w 2880"/>
              <a:gd name="T9" fmla="*/ 29584406 h 1725"/>
              <a:gd name="T10" fmla="*/ 51387568 w 2880"/>
              <a:gd name="T11" fmla="*/ 25082395 h 1725"/>
              <a:gd name="T12" fmla="*/ 46071628 w 2880"/>
              <a:gd name="T13" fmla="*/ 18650960 h 1725"/>
              <a:gd name="T14" fmla="*/ 44890330 w 2880"/>
              <a:gd name="T15" fmla="*/ 10933442 h 1725"/>
              <a:gd name="T16" fmla="*/ 38393092 w 2880"/>
              <a:gd name="T17" fmla="*/ 3215718 h 1725"/>
              <a:gd name="T18" fmla="*/ 31895655 w 2880"/>
              <a:gd name="T19" fmla="*/ 0 h 1725"/>
              <a:gd name="T20" fmla="*/ 19491920 w 2880"/>
              <a:gd name="T21" fmla="*/ 643144 h 1725"/>
              <a:gd name="T22" fmla="*/ 13585231 w 2880"/>
              <a:gd name="T23" fmla="*/ 3215718 h 1725"/>
              <a:gd name="T24" fmla="*/ 6497240 w 2880"/>
              <a:gd name="T25" fmla="*/ 9004012 h 1725"/>
              <a:gd name="T26" fmla="*/ 3543896 w 2880"/>
              <a:gd name="T27" fmla="*/ 12862666 h 1725"/>
              <a:gd name="T28" fmla="*/ 2362597 w 2880"/>
              <a:gd name="T29" fmla="*/ 16721530 h 1725"/>
              <a:gd name="T30" fmla="*/ 1181298 w 2880"/>
              <a:gd name="T31" fmla="*/ 18650960 h 1725"/>
              <a:gd name="T32" fmla="*/ 0 w 2880"/>
              <a:gd name="T33" fmla="*/ 22509821 h 1725"/>
              <a:gd name="T34" fmla="*/ 590748 w 2880"/>
              <a:gd name="T35" fmla="*/ 41160782 h 1725"/>
              <a:gd name="T36" fmla="*/ 4725194 w 2880"/>
              <a:gd name="T37" fmla="*/ 48235360 h 1725"/>
              <a:gd name="T38" fmla="*/ 6497240 w 2880"/>
              <a:gd name="T39" fmla="*/ 50164790 h 1725"/>
              <a:gd name="T40" fmla="*/ 10631884 w 2880"/>
              <a:gd name="T41" fmla="*/ 53380508 h 1725"/>
              <a:gd name="T42" fmla="*/ 34258449 w 2880"/>
              <a:gd name="T43" fmla="*/ 58525669 h 1725"/>
              <a:gd name="T44" fmla="*/ 38393092 w 2880"/>
              <a:gd name="T45" fmla="*/ 58525669 h 1725"/>
              <a:gd name="T46" fmla="*/ 40164939 w 2880"/>
              <a:gd name="T47" fmla="*/ 61098243 h 1725"/>
              <a:gd name="T48" fmla="*/ 52568879 w 2880"/>
              <a:gd name="T49" fmla="*/ 65600040 h 1725"/>
              <a:gd name="T50" fmla="*/ 54340925 w 2880"/>
              <a:gd name="T51" fmla="*/ 66886327 h 1725"/>
              <a:gd name="T52" fmla="*/ 59066117 w 2880"/>
              <a:gd name="T53" fmla="*/ 68815757 h 1725"/>
              <a:gd name="T54" fmla="*/ 64382058 w 2880"/>
              <a:gd name="T55" fmla="*/ 70102044 h 1725"/>
              <a:gd name="T56" fmla="*/ 80329879 w 2880"/>
              <a:gd name="T57" fmla="*/ 73960905 h 1725"/>
              <a:gd name="T58" fmla="*/ 111044446 w 2880"/>
              <a:gd name="T59" fmla="*/ 61741386 h 1725"/>
              <a:gd name="T60" fmla="*/ 113407042 w 2880"/>
              <a:gd name="T61" fmla="*/ 55309951 h 1725"/>
              <a:gd name="T62" fmla="*/ 111634996 w 2880"/>
              <a:gd name="T63" fmla="*/ 44376499 h 1725"/>
              <a:gd name="T64" fmla="*/ 110453698 w 2880"/>
              <a:gd name="T65" fmla="*/ 42447069 h 1725"/>
              <a:gd name="T66" fmla="*/ 108681850 w 2880"/>
              <a:gd name="T67" fmla="*/ 36658984 h 1725"/>
              <a:gd name="T68" fmla="*/ 106909804 w 2880"/>
              <a:gd name="T69" fmla="*/ 34729554 h 1725"/>
              <a:gd name="T70" fmla="*/ 102184389 w 2880"/>
              <a:gd name="T71" fmla="*/ 30227550 h 1725"/>
              <a:gd name="T72" fmla="*/ 100412541 w 2880"/>
              <a:gd name="T73" fmla="*/ 28298119 h 1725"/>
              <a:gd name="T74" fmla="*/ 91552508 w 2880"/>
              <a:gd name="T75" fmla="*/ 25082395 h 1725"/>
              <a:gd name="T76" fmla="*/ 88008614 w 2880"/>
              <a:gd name="T77" fmla="*/ 23796108 h 1725"/>
              <a:gd name="T78" fmla="*/ 75604687 w 2880"/>
              <a:gd name="T79" fmla="*/ 25725539 h 17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80"/>
              <a:gd name="T121" fmla="*/ 0 h 1725"/>
              <a:gd name="T122" fmla="*/ 2880 w 2880"/>
              <a:gd name="T123" fmla="*/ 1725 h 17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80" h="1725">
                <a:moveTo>
                  <a:pt x="1920" y="600"/>
                </a:moveTo>
                <a:cubicBezTo>
                  <a:pt x="1853" y="667"/>
                  <a:pt x="1895" y="638"/>
                  <a:pt x="1785" y="675"/>
                </a:cubicBezTo>
                <a:cubicBezTo>
                  <a:pt x="1770" y="680"/>
                  <a:pt x="1755" y="685"/>
                  <a:pt x="1740" y="690"/>
                </a:cubicBezTo>
                <a:cubicBezTo>
                  <a:pt x="1725" y="695"/>
                  <a:pt x="1695" y="705"/>
                  <a:pt x="1695" y="705"/>
                </a:cubicBezTo>
                <a:cubicBezTo>
                  <a:pt x="1600" y="700"/>
                  <a:pt x="1501" y="718"/>
                  <a:pt x="1410" y="690"/>
                </a:cubicBezTo>
                <a:cubicBezTo>
                  <a:pt x="1363" y="675"/>
                  <a:pt x="1340" y="620"/>
                  <a:pt x="1305" y="585"/>
                </a:cubicBezTo>
                <a:cubicBezTo>
                  <a:pt x="1255" y="535"/>
                  <a:pt x="1212" y="491"/>
                  <a:pt x="1170" y="435"/>
                </a:cubicBezTo>
                <a:cubicBezTo>
                  <a:pt x="1160" y="375"/>
                  <a:pt x="1150" y="315"/>
                  <a:pt x="1140" y="255"/>
                </a:cubicBezTo>
                <a:cubicBezTo>
                  <a:pt x="1122" y="147"/>
                  <a:pt x="1057" y="116"/>
                  <a:pt x="975" y="75"/>
                </a:cubicBezTo>
                <a:cubicBezTo>
                  <a:pt x="919" y="47"/>
                  <a:pt x="870" y="24"/>
                  <a:pt x="810" y="0"/>
                </a:cubicBezTo>
                <a:cubicBezTo>
                  <a:pt x="705" y="5"/>
                  <a:pt x="600" y="6"/>
                  <a:pt x="495" y="15"/>
                </a:cubicBezTo>
                <a:cubicBezTo>
                  <a:pt x="444" y="19"/>
                  <a:pt x="396" y="62"/>
                  <a:pt x="345" y="75"/>
                </a:cubicBezTo>
                <a:cubicBezTo>
                  <a:pt x="280" y="118"/>
                  <a:pt x="229" y="168"/>
                  <a:pt x="165" y="210"/>
                </a:cubicBezTo>
                <a:cubicBezTo>
                  <a:pt x="143" y="242"/>
                  <a:pt x="109" y="266"/>
                  <a:pt x="90" y="300"/>
                </a:cubicBezTo>
                <a:cubicBezTo>
                  <a:pt x="75" y="328"/>
                  <a:pt x="70" y="360"/>
                  <a:pt x="60" y="390"/>
                </a:cubicBezTo>
                <a:cubicBezTo>
                  <a:pt x="54" y="407"/>
                  <a:pt x="37" y="419"/>
                  <a:pt x="30" y="435"/>
                </a:cubicBezTo>
                <a:cubicBezTo>
                  <a:pt x="17" y="464"/>
                  <a:pt x="0" y="525"/>
                  <a:pt x="0" y="525"/>
                </a:cubicBezTo>
                <a:cubicBezTo>
                  <a:pt x="5" y="670"/>
                  <a:pt x="3" y="815"/>
                  <a:pt x="15" y="960"/>
                </a:cubicBezTo>
                <a:cubicBezTo>
                  <a:pt x="22" y="1044"/>
                  <a:pt x="63" y="1077"/>
                  <a:pt x="120" y="1125"/>
                </a:cubicBezTo>
                <a:cubicBezTo>
                  <a:pt x="136" y="1139"/>
                  <a:pt x="146" y="1161"/>
                  <a:pt x="165" y="1170"/>
                </a:cubicBezTo>
                <a:cubicBezTo>
                  <a:pt x="188" y="1181"/>
                  <a:pt x="245" y="1239"/>
                  <a:pt x="270" y="1245"/>
                </a:cubicBezTo>
                <a:cubicBezTo>
                  <a:pt x="495" y="1320"/>
                  <a:pt x="642" y="1308"/>
                  <a:pt x="870" y="1365"/>
                </a:cubicBezTo>
                <a:cubicBezTo>
                  <a:pt x="885" y="1380"/>
                  <a:pt x="956" y="1355"/>
                  <a:pt x="975" y="1365"/>
                </a:cubicBezTo>
                <a:cubicBezTo>
                  <a:pt x="1003" y="1380"/>
                  <a:pt x="1020" y="1425"/>
                  <a:pt x="1020" y="1425"/>
                </a:cubicBezTo>
                <a:cubicBezTo>
                  <a:pt x="1093" y="1498"/>
                  <a:pt x="1237" y="1497"/>
                  <a:pt x="1335" y="1530"/>
                </a:cubicBezTo>
                <a:cubicBezTo>
                  <a:pt x="1352" y="1536"/>
                  <a:pt x="1364" y="1552"/>
                  <a:pt x="1380" y="1560"/>
                </a:cubicBezTo>
                <a:cubicBezTo>
                  <a:pt x="1418" y="1579"/>
                  <a:pt x="1459" y="1591"/>
                  <a:pt x="1500" y="1605"/>
                </a:cubicBezTo>
                <a:cubicBezTo>
                  <a:pt x="1561" y="1625"/>
                  <a:pt x="1570" y="1617"/>
                  <a:pt x="1635" y="1635"/>
                </a:cubicBezTo>
                <a:cubicBezTo>
                  <a:pt x="1772" y="1672"/>
                  <a:pt x="1898" y="1707"/>
                  <a:pt x="2040" y="1725"/>
                </a:cubicBezTo>
                <a:cubicBezTo>
                  <a:pt x="2300" y="1709"/>
                  <a:pt x="2659" y="1682"/>
                  <a:pt x="2820" y="1440"/>
                </a:cubicBezTo>
                <a:cubicBezTo>
                  <a:pt x="2834" y="1383"/>
                  <a:pt x="2862" y="1345"/>
                  <a:pt x="2880" y="1290"/>
                </a:cubicBezTo>
                <a:cubicBezTo>
                  <a:pt x="2872" y="1212"/>
                  <a:pt x="2868" y="1112"/>
                  <a:pt x="2835" y="1035"/>
                </a:cubicBezTo>
                <a:cubicBezTo>
                  <a:pt x="2828" y="1018"/>
                  <a:pt x="2812" y="1006"/>
                  <a:pt x="2805" y="990"/>
                </a:cubicBezTo>
                <a:cubicBezTo>
                  <a:pt x="2786" y="947"/>
                  <a:pt x="2775" y="900"/>
                  <a:pt x="2760" y="855"/>
                </a:cubicBezTo>
                <a:cubicBezTo>
                  <a:pt x="2753" y="835"/>
                  <a:pt x="2729" y="826"/>
                  <a:pt x="2715" y="810"/>
                </a:cubicBezTo>
                <a:cubicBezTo>
                  <a:pt x="2637" y="716"/>
                  <a:pt x="2756" y="813"/>
                  <a:pt x="2595" y="705"/>
                </a:cubicBezTo>
                <a:cubicBezTo>
                  <a:pt x="2577" y="693"/>
                  <a:pt x="2568" y="672"/>
                  <a:pt x="2550" y="660"/>
                </a:cubicBezTo>
                <a:cubicBezTo>
                  <a:pt x="2499" y="626"/>
                  <a:pt x="2387" y="604"/>
                  <a:pt x="2325" y="585"/>
                </a:cubicBezTo>
                <a:cubicBezTo>
                  <a:pt x="2295" y="576"/>
                  <a:pt x="2235" y="555"/>
                  <a:pt x="2235" y="555"/>
                </a:cubicBezTo>
                <a:cubicBezTo>
                  <a:pt x="2209" y="557"/>
                  <a:pt x="1987" y="533"/>
                  <a:pt x="1920" y="600"/>
                </a:cubicBezTo>
                <a:close/>
              </a:path>
            </a:pathLst>
          </a:custGeom>
          <a:pattFill prst="smConfetti">
            <a:fgClr>
              <a:srgbClr val="FDE9D9"/>
            </a:fgClr>
            <a:bgClr>
              <a:srgbClr val="FFFFCC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Freeform 7"/>
          <p:cNvSpPr>
            <a:spLocks/>
          </p:cNvSpPr>
          <p:nvPr/>
        </p:nvSpPr>
        <p:spPr bwMode="auto">
          <a:xfrm>
            <a:off x="3214688" y="2143125"/>
            <a:ext cx="357187" cy="452438"/>
          </a:xfrm>
          <a:custGeom>
            <a:avLst/>
            <a:gdLst>
              <a:gd name="T0" fmla="*/ 1220389 w 1584"/>
              <a:gd name="T1" fmla="*/ 88742115 h 1725"/>
              <a:gd name="T2" fmla="*/ 2745875 w 1584"/>
              <a:gd name="T3" fmla="*/ 85646391 h 1725"/>
              <a:gd name="T4" fmla="*/ 3508505 w 1584"/>
              <a:gd name="T5" fmla="*/ 82550929 h 1725"/>
              <a:gd name="T6" fmla="*/ 6559477 w 1584"/>
              <a:gd name="T7" fmla="*/ 76359481 h 1725"/>
              <a:gd name="T8" fmla="*/ 9610451 w 1584"/>
              <a:gd name="T9" fmla="*/ 62945009 h 1725"/>
              <a:gd name="T10" fmla="*/ 12661422 w 1584"/>
              <a:gd name="T11" fmla="*/ 53658099 h 1725"/>
              <a:gd name="T12" fmla="*/ 14186908 w 1584"/>
              <a:gd name="T13" fmla="*/ 50562375 h 1725"/>
              <a:gd name="T14" fmla="*/ 14949541 w 1584"/>
              <a:gd name="T15" fmla="*/ 47466651 h 1725"/>
              <a:gd name="T16" fmla="*/ 18000513 w 1584"/>
              <a:gd name="T17" fmla="*/ 41275464 h 1725"/>
              <a:gd name="T18" fmla="*/ 20288628 w 1584"/>
              <a:gd name="T19" fmla="*/ 30956463 h 1725"/>
              <a:gd name="T20" fmla="*/ 25627715 w 1584"/>
              <a:gd name="T21" fmla="*/ 16510183 h 1725"/>
              <a:gd name="T22" fmla="*/ 28678687 w 1584"/>
              <a:gd name="T23" fmla="*/ 11350818 h 1725"/>
              <a:gd name="T24" fmla="*/ 29441542 w 1584"/>
              <a:gd name="T25" fmla="*/ 8255092 h 1725"/>
              <a:gd name="T26" fmla="*/ 34017781 w 1584"/>
              <a:gd name="T27" fmla="*/ 5159367 h 1725"/>
              <a:gd name="T28" fmla="*/ 36306122 w 1584"/>
              <a:gd name="T29" fmla="*/ 3095725 h 1725"/>
              <a:gd name="T30" fmla="*/ 46984296 w 1584"/>
              <a:gd name="T31" fmla="*/ 0 h 1725"/>
              <a:gd name="T32" fmla="*/ 58425326 w 1584"/>
              <a:gd name="T33" fmla="*/ 2063642 h 1725"/>
              <a:gd name="T34" fmla="*/ 61476312 w 1584"/>
              <a:gd name="T35" fmla="*/ 4127546 h 1725"/>
              <a:gd name="T36" fmla="*/ 66052543 w 1584"/>
              <a:gd name="T37" fmla="*/ 6191188 h 1725"/>
              <a:gd name="T38" fmla="*/ 77493573 w 1584"/>
              <a:gd name="T39" fmla="*/ 20637732 h 1725"/>
              <a:gd name="T40" fmla="*/ 79781914 w 1584"/>
              <a:gd name="T41" fmla="*/ 29924642 h 1725"/>
              <a:gd name="T42" fmla="*/ 80544544 w 1584"/>
              <a:gd name="T43" fmla="*/ 33020367 h 1725"/>
              <a:gd name="T44" fmla="*/ 75205457 w 1584"/>
              <a:gd name="T45" fmla="*/ 48498471 h 1725"/>
              <a:gd name="T46" fmla="*/ 72154486 w 1584"/>
              <a:gd name="T47" fmla="*/ 53658099 h 1725"/>
              <a:gd name="T48" fmla="*/ 66052543 w 1584"/>
              <a:gd name="T49" fmla="*/ 62945009 h 1725"/>
              <a:gd name="T50" fmla="*/ 63001797 w 1584"/>
              <a:gd name="T51" fmla="*/ 70168294 h 1725"/>
              <a:gd name="T52" fmla="*/ 62238942 w 1584"/>
              <a:gd name="T53" fmla="*/ 74295839 h 1725"/>
              <a:gd name="T54" fmla="*/ 58425326 w 1584"/>
              <a:gd name="T55" fmla="*/ 79455205 h 1725"/>
              <a:gd name="T56" fmla="*/ 54611725 w 1584"/>
              <a:gd name="T57" fmla="*/ 88742115 h 1725"/>
              <a:gd name="T58" fmla="*/ 53848869 w 1584"/>
              <a:gd name="T59" fmla="*/ 91837839 h 1725"/>
              <a:gd name="T60" fmla="*/ 50035268 w 1584"/>
              <a:gd name="T61" fmla="*/ 98029025 h 1725"/>
              <a:gd name="T62" fmla="*/ 49272412 w 1584"/>
              <a:gd name="T63" fmla="*/ 101124749 h 1725"/>
              <a:gd name="T64" fmla="*/ 40119724 w 1584"/>
              <a:gd name="T65" fmla="*/ 111443480 h 1725"/>
              <a:gd name="T66" fmla="*/ 38594238 w 1584"/>
              <a:gd name="T67" fmla="*/ 114539204 h 1725"/>
              <a:gd name="T68" fmla="*/ 29441542 w 1584"/>
              <a:gd name="T69" fmla="*/ 118666749 h 1725"/>
              <a:gd name="T70" fmla="*/ 14949541 w 1584"/>
              <a:gd name="T71" fmla="*/ 117634929 h 1725"/>
              <a:gd name="T72" fmla="*/ 11898566 w 1584"/>
              <a:gd name="T73" fmla="*/ 112475563 h 1725"/>
              <a:gd name="T74" fmla="*/ 9610451 w 1584"/>
              <a:gd name="T75" fmla="*/ 110411660 h 1725"/>
              <a:gd name="T76" fmla="*/ 6559477 w 1584"/>
              <a:gd name="T77" fmla="*/ 104220474 h 1725"/>
              <a:gd name="T78" fmla="*/ 4271362 w 1584"/>
              <a:gd name="T79" fmla="*/ 101124749 h 1725"/>
              <a:gd name="T80" fmla="*/ 1220389 w 1584"/>
              <a:gd name="T81" fmla="*/ 94933301 h 1725"/>
              <a:gd name="T82" fmla="*/ 1220389 w 1584"/>
              <a:gd name="T83" fmla="*/ 88742115 h 17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84"/>
              <a:gd name="T127" fmla="*/ 0 h 1725"/>
              <a:gd name="T128" fmla="*/ 1584 w 1584"/>
              <a:gd name="T129" fmla="*/ 1725 h 17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84" h="1725">
                <a:moveTo>
                  <a:pt x="24" y="1290"/>
                </a:moveTo>
                <a:cubicBezTo>
                  <a:pt x="34" y="1275"/>
                  <a:pt x="46" y="1261"/>
                  <a:pt x="54" y="1245"/>
                </a:cubicBezTo>
                <a:cubicBezTo>
                  <a:pt x="61" y="1231"/>
                  <a:pt x="61" y="1214"/>
                  <a:pt x="69" y="1200"/>
                </a:cubicBezTo>
                <a:cubicBezTo>
                  <a:pt x="87" y="1168"/>
                  <a:pt x="129" y="1110"/>
                  <a:pt x="129" y="1110"/>
                </a:cubicBezTo>
                <a:cubicBezTo>
                  <a:pt x="143" y="1054"/>
                  <a:pt x="158" y="962"/>
                  <a:pt x="189" y="915"/>
                </a:cubicBezTo>
                <a:cubicBezTo>
                  <a:pt x="237" y="844"/>
                  <a:pt x="213" y="887"/>
                  <a:pt x="249" y="780"/>
                </a:cubicBezTo>
                <a:cubicBezTo>
                  <a:pt x="255" y="763"/>
                  <a:pt x="271" y="751"/>
                  <a:pt x="279" y="735"/>
                </a:cubicBezTo>
                <a:cubicBezTo>
                  <a:pt x="286" y="721"/>
                  <a:pt x="286" y="704"/>
                  <a:pt x="294" y="690"/>
                </a:cubicBezTo>
                <a:cubicBezTo>
                  <a:pt x="312" y="658"/>
                  <a:pt x="354" y="600"/>
                  <a:pt x="354" y="600"/>
                </a:cubicBezTo>
                <a:cubicBezTo>
                  <a:pt x="367" y="549"/>
                  <a:pt x="386" y="501"/>
                  <a:pt x="399" y="450"/>
                </a:cubicBezTo>
                <a:cubicBezTo>
                  <a:pt x="431" y="323"/>
                  <a:pt x="418" y="326"/>
                  <a:pt x="504" y="240"/>
                </a:cubicBezTo>
                <a:cubicBezTo>
                  <a:pt x="542" y="127"/>
                  <a:pt x="486" y="262"/>
                  <a:pt x="564" y="165"/>
                </a:cubicBezTo>
                <a:cubicBezTo>
                  <a:pt x="574" y="153"/>
                  <a:pt x="569" y="132"/>
                  <a:pt x="579" y="120"/>
                </a:cubicBezTo>
                <a:cubicBezTo>
                  <a:pt x="608" y="84"/>
                  <a:pt x="633" y="93"/>
                  <a:pt x="669" y="75"/>
                </a:cubicBezTo>
                <a:cubicBezTo>
                  <a:pt x="685" y="67"/>
                  <a:pt x="697" y="51"/>
                  <a:pt x="714" y="45"/>
                </a:cubicBezTo>
                <a:cubicBezTo>
                  <a:pt x="776" y="22"/>
                  <a:pt x="859" y="13"/>
                  <a:pt x="924" y="0"/>
                </a:cubicBezTo>
                <a:cubicBezTo>
                  <a:pt x="959" y="4"/>
                  <a:pt x="1096" y="12"/>
                  <a:pt x="1149" y="30"/>
                </a:cubicBezTo>
                <a:cubicBezTo>
                  <a:pt x="1170" y="37"/>
                  <a:pt x="1188" y="52"/>
                  <a:pt x="1209" y="60"/>
                </a:cubicBezTo>
                <a:cubicBezTo>
                  <a:pt x="1238" y="72"/>
                  <a:pt x="1299" y="90"/>
                  <a:pt x="1299" y="90"/>
                </a:cubicBezTo>
                <a:cubicBezTo>
                  <a:pt x="1368" y="159"/>
                  <a:pt x="1483" y="208"/>
                  <a:pt x="1524" y="300"/>
                </a:cubicBezTo>
                <a:cubicBezTo>
                  <a:pt x="1524" y="300"/>
                  <a:pt x="1561" y="412"/>
                  <a:pt x="1569" y="435"/>
                </a:cubicBezTo>
                <a:cubicBezTo>
                  <a:pt x="1574" y="450"/>
                  <a:pt x="1584" y="480"/>
                  <a:pt x="1584" y="480"/>
                </a:cubicBezTo>
                <a:cubicBezTo>
                  <a:pt x="1567" y="584"/>
                  <a:pt x="1553" y="631"/>
                  <a:pt x="1479" y="705"/>
                </a:cubicBezTo>
                <a:cubicBezTo>
                  <a:pt x="1450" y="793"/>
                  <a:pt x="1487" y="712"/>
                  <a:pt x="1419" y="780"/>
                </a:cubicBezTo>
                <a:cubicBezTo>
                  <a:pt x="1372" y="827"/>
                  <a:pt x="1361" y="874"/>
                  <a:pt x="1299" y="915"/>
                </a:cubicBezTo>
                <a:cubicBezTo>
                  <a:pt x="1253" y="1053"/>
                  <a:pt x="1330" y="838"/>
                  <a:pt x="1239" y="1020"/>
                </a:cubicBezTo>
                <a:cubicBezTo>
                  <a:pt x="1230" y="1038"/>
                  <a:pt x="1232" y="1061"/>
                  <a:pt x="1224" y="1080"/>
                </a:cubicBezTo>
                <a:cubicBezTo>
                  <a:pt x="1204" y="1127"/>
                  <a:pt x="1189" y="1128"/>
                  <a:pt x="1149" y="1155"/>
                </a:cubicBezTo>
                <a:cubicBezTo>
                  <a:pt x="1121" y="1197"/>
                  <a:pt x="1097" y="1245"/>
                  <a:pt x="1074" y="1290"/>
                </a:cubicBezTo>
                <a:cubicBezTo>
                  <a:pt x="1067" y="1304"/>
                  <a:pt x="1068" y="1322"/>
                  <a:pt x="1059" y="1335"/>
                </a:cubicBezTo>
                <a:cubicBezTo>
                  <a:pt x="993" y="1435"/>
                  <a:pt x="1033" y="1327"/>
                  <a:pt x="984" y="1425"/>
                </a:cubicBezTo>
                <a:cubicBezTo>
                  <a:pt x="977" y="1439"/>
                  <a:pt x="979" y="1458"/>
                  <a:pt x="969" y="1470"/>
                </a:cubicBezTo>
                <a:cubicBezTo>
                  <a:pt x="921" y="1531"/>
                  <a:pt x="863" y="1595"/>
                  <a:pt x="789" y="1620"/>
                </a:cubicBezTo>
                <a:cubicBezTo>
                  <a:pt x="779" y="1635"/>
                  <a:pt x="773" y="1654"/>
                  <a:pt x="759" y="1665"/>
                </a:cubicBezTo>
                <a:cubicBezTo>
                  <a:pt x="745" y="1676"/>
                  <a:pt x="599" y="1717"/>
                  <a:pt x="579" y="1725"/>
                </a:cubicBezTo>
                <a:cubicBezTo>
                  <a:pt x="484" y="1720"/>
                  <a:pt x="388" y="1723"/>
                  <a:pt x="294" y="1710"/>
                </a:cubicBezTo>
                <a:cubicBezTo>
                  <a:pt x="226" y="1701"/>
                  <a:pt x="263" y="1671"/>
                  <a:pt x="234" y="1635"/>
                </a:cubicBezTo>
                <a:cubicBezTo>
                  <a:pt x="223" y="1621"/>
                  <a:pt x="204" y="1615"/>
                  <a:pt x="189" y="1605"/>
                </a:cubicBezTo>
                <a:cubicBezTo>
                  <a:pt x="169" y="1575"/>
                  <a:pt x="154" y="1540"/>
                  <a:pt x="129" y="1515"/>
                </a:cubicBezTo>
                <a:cubicBezTo>
                  <a:pt x="114" y="1500"/>
                  <a:pt x="97" y="1487"/>
                  <a:pt x="84" y="1470"/>
                </a:cubicBezTo>
                <a:cubicBezTo>
                  <a:pt x="62" y="1442"/>
                  <a:pt x="24" y="1380"/>
                  <a:pt x="24" y="1380"/>
                </a:cubicBezTo>
                <a:cubicBezTo>
                  <a:pt x="6" y="1309"/>
                  <a:pt x="0" y="1338"/>
                  <a:pt x="24" y="1290"/>
                </a:cubicBez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2"/>
          <p:cNvSpPr>
            <a:spLocks/>
          </p:cNvSpPr>
          <p:nvPr/>
        </p:nvSpPr>
        <p:spPr bwMode="auto">
          <a:xfrm>
            <a:off x="3714750" y="2357438"/>
            <a:ext cx="714375" cy="541337"/>
          </a:xfrm>
          <a:custGeom>
            <a:avLst/>
            <a:gdLst/>
            <a:ahLst/>
            <a:cxnLst>
              <a:cxn ang="0">
                <a:pos x="786" y="95"/>
              </a:cxn>
              <a:cxn ang="0">
                <a:pos x="516" y="125"/>
              </a:cxn>
              <a:cxn ang="0">
                <a:pos x="381" y="215"/>
              </a:cxn>
              <a:cxn ang="0">
                <a:pos x="306" y="275"/>
              </a:cxn>
              <a:cxn ang="0">
                <a:pos x="276" y="320"/>
              </a:cxn>
              <a:cxn ang="0">
                <a:pos x="186" y="395"/>
              </a:cxn>
              <a:cxn ang="0">
                <a:pos x="141" y="485"/>
              </a:cxn>
              <a:cxn ang="0">
                <a:pos x="96" y="530"/>
              </a:cxn>
              <a:cxn ang="0">
                <a:pos x="51" y="620"/>
              </a:cxn>
              <a:cxn ang="0">
                <a:pos x="6" y="815"/>
              </a:cxn>
              <a:cxn ang="0">
                <a:pos x="51" y="1190"/>
              </a:cxn>
              <a:cxn ang="0">
                <a:pos x="81" y="1280"/>
              </a:cxn>
              <a:cxn ang="0">
                <a:pos x="621" y="1595"/>
              </a:cxn>
              <a:cxn ang="0">
                <a:pos x="966" y="1640"/>
              </a:cxn>
              <a:cxn ang="0">
                <a:pos x="1251" y="1625"/>
              </a:cxn>
              <a:cxn ang="0">
                <a:pos x="1521" y="1550"/>
              </a:cxn>
              <a:cxn ang="0">
                <a:pos x="1626" y="1490"/>
              </a:cxn>
              <a:cxn ang="0">
                <a:pos x="1761" y="1355"/>
              </a:cxn>
              <a:cxn ang="0">
                <a:pos x="1866" y="1160"/>
              </a:cxn>
              <a:cxn ang="0">
                <a:pos x="1896" y="1040"/>
              </a:cxn>
              <a:cxn ang="0">
                <a:pos x="1926" y="920"/>
              </a:cxn>
              <a:cxn ang="0">
                <a:pos x="1746" y="350"/>
              </a:cxn>
              <a:cxn ang="0">
                <a:pos x="1686" y="260"/>
              </a:cxn>
              <a:cxn ang="0">
                <a:pos x="1596" y="155"/>
              </a:cxn>
              <a:cxn ang="0">
                <a:pos x="786" y="95"/>
              </a:cxn>
            </a:cxnLst>
            <a:rect l="0" t="0" r="r" b="b"/>
            <a:pathLst>
              <a:path w="1926" h="1640">
                <a:moveTo>
                  <a:pt x="786" y="95"/>
                </a:moveTo>
                <a:cubicBezTo>
                  <a:pt x="713" y="71"/>
                  <a:pt x="593" y="106"/>
                  <a:pt x="516" y="125"/>
                </a:cubicBezTo>
                <a:cubicBezTo>
                  <a:pt x="471" y="170"/>
                  <a:pt x="441" y="195"/>
                  <a:pt x="381" y="215"/>
                </a:cubicBezTo>
                <a:cubicBezTo>
                  <a:pt x="295" y="344"/>
                  <a:pt x="410" y="192"/>
                  <a:pt x="306" y="275"/>
                </a:cubicBezTo>
                <a:cubicBezTo>
                  <a:pt x="292" y="286"/>
                  <a:pt x="289" y="307"/>
                  <a:pt x="276" y="320"/>
                </a:cubicBezTo>
                <a:cubicBezTo>
                  <a:pt x="158" y="438"/>
                  <a:pt x="309" y="248"/>
                  <a:pt x="186" y="395"/>
                </a:cubicBezTo>
                <a:cubicBezTo>
                  <a:pt x="68" y="537"/>
                  <a:pt x="231" y="350"/>
                  <a:pt x="141" y="485"/>
                </a:cubicBezTo>
                <a:cubicBezTo>
                  <a:pt x="129" y="503"/>
                  <a:pt x="111" y="515"/>
                  <a:pt x="96" y="530"/>
                </a:cubicBezTo>
                <a:cubicBezTo>
                  <a:pt x="58" y="643"/>
                  <a:pt x="109" y="504"/>
                  <a:pt x="51" y="620"/>
                </a:cubicBezTo>
                <a:cubicBezTo>
                  <a:pt x="22" y="677"/>
                  <a:pt x="16" y="754"/>
                  <a:pt x="6" y="815"/>
                </a:cubicBezTo>
                <a:cubicBezTo>
                  <a:pt x="23" y="1111"/>
                  <a:pt x="0" y="987"/>
                  <a:pt x="51" y="1190"/>
                </a:cubicBezTo>
                <a:cubicBezTo>
                  <a:pt x="59" y="1221"/>
                  <a:pt x="59" y="1258"/>
                  <a:pt x="81" y="1280"/>
                </a:cubicBezTo>
                <a:cubicBezTo>
                  <a:pt x="233" y="1432"/>
                  <a:pt x="406" y="1564"/>
                  <a:pt x="621" y="1595"/>
                </a:cubicBezTo>
                <a:cubicBezTo>
                  <a:pt x="731" y="1632"/>
                  <a:pt x="966" y="1640"/>
                  <a:pt x="966" y="1640"/>
                </a:cubicBezTo>
                <a:cubicBezTo>
                  <a:pt x="1061" y="1635"/>
                  <a:pt x="1156" y="1634"/>
                  <a:pt x="1251" y="1625"/>
                </a:cubicBezTo>
                <a:cubicBezTo>
                  <a:pt x="1341" y="1617"/>
                  <a:pt x="1432" y="1572"/>
                  <a:pt x="1521" y="1550"/>
                </a:cubicBezTo>
                <a:cubicBezTo>
                  <a:pt x="1555" y="1528"/>
                  <a:pt x="1593" y="1513"/>
                  <a:pt x="1626" y="1490"/>
                </a:cubicBezTo>
                <a:cubicBezTo>
                  <a:pt x="1680" y="1451"/>
                  <a:pt x="1705" y="1393"/>
                  <a:pt x="1761" y="1355"/>
                </a:cubicBezTo>
                <a:cubicBezTo>
                  <a:pt x="1810" y="1282"/>
                  <a:pt x="1828" y="1236"/>
                  <a:pt x="1866" y="1160"/>
                </a:cubicBezTo>
                <a:cubicBezTo>
                  <a:pt x="1903" y="977"/>
                  <a:pt x="1861" y="1167"/>
                  <a:pt x="1896" y="1040"/>
                </a:cubicBezTo>
                <a:cubicBezTo>
                  <a:pt x="1907" y="1000"/>
                  <a:pt x="1926" y="920"/>
                  <a:pt x="1926" y="920"/>
                </a:cubicBezTo>
                <a:cubicBezTo>
                  <a:pt x="1907" y="732"/>
                  <a:pt x="1886" y="490"/>
                  <a:pt x="1746" y="350"/>
                </a:cubicBezTo>
                <a:cubicBezTo>
                  <a:pt x="1720" y="273"/>
                  <a:pt x="1747" y="332"/>
                  <a:pt x="1686" y="260"/>
                </a:cubicBezTo>
                <a:cubicBezTo>
                  <a:pt x="1658" y="228"/>
                  <a:pt x="1633" y="180"/>
                  <a:pt x="1596" y="155"/>
                </a:cubicBezTo>
                <a:cubicBezTo>
                  <a:pt x="1364" y="0"/>
                  <a:pt x="1029" y="82"/>
                  <a:pt x="786" y="95"/>
                </a:cubicBezTo>
                <a:close/>
              </a:path>
            </a:pathLst>
          </a:custGeom>
          <a:gradFill rotWithShape="1">
            <a:gsLst>
              <a:gs pos="0">
                <a:srgbClr val="990000">
                  <a:alpha val="86000"/>
                </a:srgbClr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202" name="Freeform 3"/>
          <p:cNvSpPr>
            <a:spLocks/>
          </p:cNvSpPr>
          <p:nvPr/>
        </p:nvSpPr>
        <p:spPr bwMode="auto">
          <a:xfrm>
            <a:off x="3786188" y="2428875"/>
            <a:ext cx="428625" cy="292100"/>
          </a:xfrm>
          <a:custGeom>
            <a:avLst/>
            <a:gdLst>
              <a:gd name="T0" fmla="*/ 106798896 w 1275"/>
              <a:gd name="T1" fmla="*/ 2283291 h 797"/>
              <a:gd name="T2" fmla="*/ 100017883 w 1275"/>
              <a:gd name="T3" fmla="*/ 268644 h 797"/>
              <a:gd name="T4" fmla="*/ 89846531 w 1275"/>
              <a:gd name="T5" fmla="*/ 4298305 h 797"/>
              <a:gd name="T6" fmla="*/ 76284820 w 1275"/>
              <a:gd name="T7" fmla="*/ 8327966 h 797"/>
              <a:gd name="T8" fmla="*/ 49161441 w 1275"/>
              <a:gd name="T9" fmla="*/ 14372274 h 797"/>
              <a:gd name="T10" fmla="*/ 37294742 w 1275"/>
              <a:gd name="T11" fmla="*/ 18401934 h 797"/>
              <a:gd name="T12" fmla="*/ 27123390 w 1275"/>
              <a:gd name="T13" fmla="*/ 26461258 h 797"/>
              <a:gd name="T14" fmla="*/ 20342708 w 1275"/>
              <a:gd name="T15" fmla="*/ 36535590 h 797"/>
              <a:gd name="T16" fmla="*/ 13561695 w 1275"/>
              <a:gd name="T17" fmla="*/ 48624579 h 797"/>
              <a:gd name="T18" fmla="*/ 0 w 1275"/>
              <a:gd name="T19" fmla="*/ 76832195 h 797"/>
              <a:gd name="T20" fmla="*/ 3390340 w 1275"/>
              <a:gd name="T21" fmla="*/ 92950832 h 797"/>
              <a:gd name="T22" fmla="*/ 25428389 w 1275"/>
              <a:gd name="T23" fmla="*/ 107054480 h 797"/>
              <a:gd name="T24" fmla="*/ 94932207 w 1275"/>
              <a:gd name="T25" fmla="*/ 98995161 h 797"/>
              <a:gd name="T26" fmla="*/ 111884571 w 1275"/>
              <a:gd name="T27" fmla="*/ 90935819 h 797"/>
              <a:gd name="T28" fmla="*/ 122055923 w 1275"/>
              <a:gd name="T29" fmla="*/ 82876501 h 797"/>
              <a:gd name="T30" fmla="*/ 123750924 w 1275"/>
              <a:gd name="T31" fmla="*/ 76832195 h 797"/>
              <a:gd name="T32" fmla="*/ 127141598 w 1275"/>
              <a:gd name="T33" fmla="*/ 70787523 h 797"/>
              <a:gd name="T34" fmla="*/ 128836599 w 1275"/>
              <a:gd name="T35" fmla="*/ 62728204 h 797"/>
              <a:gd name="T36" fmla="*/ 137312614 w 1275"/>
              <a:gd name="T37" fmla="*/ 50639226 h 797"/>
              <a:gd name="T38" fmla="*/ 144093627 w 1275"/>
              <a:gd name="T39" fmla="*/ 36535590 h 797"/>
              <a:gd name="T40" fmla="*/ 128836599 w 1275"/>
              <a:gd name="T41" fmla="*/ 8327966 h 797"/>
              <a:gd name="T42" fmla="*/ 118665248 w 1275"/>
              <a:gd name="T43" fmla="*/ 4298305 h 797"/>
              <a:gd name="T44" fmla="*/ 106798896 w 1275"/>
              <a:gd name="T45" fmla="*/ 2283291 h 7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75"/>
              <a:gd name="T70" fmla="*/ 0 h 797"/>
              <a:gd name="T71" fmla="*/ 1275 w 1275"/>
              <a:gd name="T72" fmla="*/ 797 h 7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75" h="797">
                <a:moveTo>
                  <a:pt x="945" y="17"/>
                </a:moveTo>
                <a:cubicBezTo>
                  <a:pt x="925" y="12"/>
                  <a:pt x="906" y="0"/>
                  <a:pt x="885" y="2"/>
                </a:cubicBezTo>
                <a:cubicBezTo>
                  <a:pt x="854" y="5"/>
                  <a:pt x="826" y="24"/>
                  <a:pt x="795" y="32"/>
                </a:cubicBezTo>
                <a:cubicBezTo>
                  <a:pt x="755" y="42"/>
                  <a:pt x="715" y="52"/>
                  <a:pt x="675" y="62"/>
                </a:cubicBezTo>
                <a:cubicBezTo>
                  <a:pt x="596" y="82"/>
                  <a:pt x="514" y="89"/>
                  <a:pt x="435" y="107"/>
                </a:cubicBezTo>
                <a:cubicBezTo>
                  <a:pt x="422" y="110"/>
                  <a:pt x="347" y="128"/>
                  <a:pt x="330" y="137"/>
                </a:cubicBezTo>
                <a:cubicBezTo>
                  <a:pt x="298" y="155"/>
                  <a:pt x="240" y="197"/>
                  <a:pt x="240" y="197"/>
                </a:cubicBezTo>
                <a:cubicBezTo>
                  <a:pt x="206" y="298"/>
                  <a:pt x="253" y="188"/>
                  <a:pt x="180" y="272"/>
                </a:cubicBezTo>
                <a:cubicBezTo>
                  <a:pt x="156" y="299"/>
                  <a:pt x="145" y="337"/>
                  <a:pt x="120" y="362"/>
                </a:cubicBezTo>
                <a:cubicBezTo>
                  <a:pt x="60" y="422"/>
                  <a:pt x="27" y="492"/>
                  <a:pt x="0" y="572"/>
                </a:cubicBezTo>
                <a:cubicBezTo>
                  <a:pt x="2" y="583"/>
                  <a:pt x="17" y="672"/>
                  <a:pt x="30" y="692"/>
                </a:cubicBezTo>
                <a:cubicBezTo>
                  <a:pt x="77" y="763"/>
                  <a:pt x="151" y="772"/>
                  <a:pt x="225" y="797"/>
                </a:cubicBezTo>
                <a:cubicBezTo>
                  <a:pt x="416" y="790"/>
                  <a:pt x="648" y="795"/>
                  <a:pt x="840" y="737"/>
                </a:cubicBezTo>
                <a:cubicBezTo>
                  <a:pt x="897" y="720"/>
                  <a:pt x="940" y="707"/>
                  <a:pt x="990" y="677"/>
                </a:cubicBezTo>
                <a:cubicBezTo>
                  <a:pt x="1021" y="658"/>
                  <a:pt x="1080" y="617"/>
                  <a:pt x="1080" y="617"/>
                </a:cubicBezTo>
                <a:cubicBezTo>
                  <a:pt x="1085" y="602"/>
                  <a:pt x="1088" y="586"/>
                  <a:pt x="1095" y="572"/>
                </a:cubicBezTo>
                <a:cubicBezTo>
                  <a:pt x="1103" y="556"/>
                  <a:pt x="1118" y="544"/>
                  <a:pt x="1125" y="527"/>
                </a:cubicBezTo>
                <a:cubicBezTo>
                  <a:pt x="1133" y="508"/>
                  <a:pt x="1132" y="486"/>
                  <a:pt x="1140" y="467"/>
                </a:cubicBezTo>
                <a:cubicBezTo>
                  <a:pt x="1160" y="421"/>
                  <a:pt x="1183" y="415"/>
                  <a:pt x="1215" y="377"/>
                </a:cubicBezTo>
                <a:cubicBezTo>
                  <a:pt x="1242" y="345"/>
                  <a:pt x="1257" y="309"/>
                  <a:pt x="1275" y="272"/>
                </a:cubicBezTo>
                <a:cubicBezTo>
                  <a:pt x="1244" y="180"/>
                  <a:pt x="1252" y="99"/>
                  <a:pt x="1140" y="62"/>
                </a:cubicBezTo>
                <a:cubicBezTo>
                  <a:pt x="1110" y="52"/>
                  <a:pt x="1080" y="42"/>
                  <a:pt x="1050" y="32"/>
                </a:cubicBezTo>
                <a:cubicBezTo>
                  <a:pt x="1016" y="21"/>
                  <a:pt x="945" y="17"/>
                  <a:pt x="945" y="17"/>
                </a:cubicBezTo>
                <a:close/>
              </a:path>
            </a:pathLst>
          </a:custGeom>
          <a:solidFill>
            <a:srgbClr val="FDE9D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Freeform 4"/>
          <p:cNvSpPr>
            <a:spLocks/>
          </p:cNvSpPr>
          <p:nvPr/>
        </p:nvSpPr>
        <p:spPr bwMode="auto">
          <a:xfrm flipH="1">
            <a:off x="3929063" y="2143125"/>
            <a:ext cx="276225" cy="476250"/>
          </a:xfrm>
          <a:custGeom>
            <a:avLst/>
            <a:gdLst>
              <a:gd name="T0" fmla="*/ 54067678 w 881"/>
              <a:gd name="T1" fmla="*/ 139762361 h 1568"/>
              <a:gd name="T2" fmla="*/ 76972713 w 881"/>
              <a:gd name="T3" fmla="*/ 137917500 h 1568"/>
              <a:gd name="T4" fmla="*/ 86606429 w 881"/>
              <a:gd name="T5" fmla="*/ 125001956 h 1568"/>
              <a:gd name="T6" fmla="*/ 80216553 w 881"/>
              <a:gd name="T7" fmla="*/ 83765340 h 1568"/>
              <a:gd name="T8" fmla="*/ 74121733 w 881"/>
              <a:gd name="T9" fmla="*/ 43819865 h 1568"/>
              <a:gd name="T10" fmla="*/ 74121733 w 881"/>
              <a:gd name="T11" fmla="*/ 43819865 h 1568"/>
              <a:gd name="T12" fmla="*/ 73728559 w 881"/>
              <a:gd name="T13" fmla="*/ 31088980 h 1568"/>
              <a:gd name="T14" fmla="*/ 73236935 w 881"/>
              <a:gd name="T15" fmla="*/ 20295603 h 1568"/>
              <a:gd name="T16" fmla="*/ 71958964 w 881"/>
              <a:gd name="T17" fmla="*/ 7195688 h 1568"/>
              <a:gd name="T18" fmla="*/ 57803142 w 881"/>
              <a:gd name="T19" fmla="*/ 922431 h 1568"/>
              <a:gd name="T20" fmla="*/ 43057559 w 881"/>
              <a:gd name="T21" fmla="*/ 2306228 h 1568"/>
              <a:gd name="T22" fmla="*/ 14057690 w 881"/>
              <a:gd name="T23" fmla="*/ 12177179 h 1568"/>
              <a:gd name="T24" fmla="*/ 20152510 w 881"/>
              <a:gd name="T25" fmla="*/ 46403095 h 1568"/>
              <a:gd name="T26" fmla="*/ 27525306 w 881"/>
              <a:gd name="T27" fmla="*/ 61809231 h 1568"/>
              <a:gd name="T28" fmla="*/ 35487858 w 881"/>
              <a:gd name="T29" fmla="*/ 81366778 h 1568"/>
              <a:gd name="T30" fmla="*/ 37847214 w 881"/>
              <a:gd name="T31" fmla="*/ 89484895 h 1568"/>
              <a:gd name="T32" fmla="*/ 39321772 w 881"/>
              <a:gd name="T33" fmla="*/ 96403882 h 1568"/>
              <a:gd name="T34" fmla="*/ 42959109 w 881"/>
              <a:gd name="T35" fmla="*/ 103876266 h 1568"/>
              <a:gd name="T36" fmla="*/ 54067678 w 881"/>
              <a:gd name="T37" fmla="*/ 139762361 h 15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81"/>
              <a:gd name="T58" fmla="*/ 0 h 1568"/>
              <a:gd name="T59" fmla="*/ 881 w 881"/>
              <a:gd name="T60" fmla="*/ 1568 h 15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81" h="1568">
                <a:moveTo>
                  <a:pt x="550" y="1515"/>
                </a:moveTo>
                <a:cubicBezTo>
                  <a:pt x="602" y="1568"/>
                  <a:pt x="728" y="1522"/>
                  <a:pt x="783" y="1495"/>
                </a:cubicBezTo>
                <a:cubicBezTo>
                  <a:pt x="838" y="1468"/>
                  <a:pt x="876" y="1453"/>
                  <a:pt x="881" y="1355"/>
                </a:cubicBezTo>
                <a:cubicBezTo>
                  <a:pt x="848" y="1189"/>
                  <a:pt x="803" y="1065"/>
                  <a:pt x="816" y="908"/>
                </a:cubicBezTo>
                <a:cubicBezTo>
                  <a:pt x="740" y="538"/>
                  <a:pt x="738" y="684"/>
                  <a:pt x="754" y="475"/>
                </a:cubicBezTo>
                <a:cubicBezTo>
                  <a:pt x="752" y="451"/>
                  <a:pt x="741" y="372"/>
                  <a:pt x="750" y="337"/>
                </a:cubicBezTo>
                <a:cubicBezTo>
                  <a:pt x="760" y="301"/>
                  <a:pt x="745" y="220"/>
                  <a:pt x="745" y="220"/>
                </a:cubicBezTo>
                <a:cubicBezTo>
                  <a:pt x="727" y="168"/>
                  <a:pt x="782" y="101"/>
                  <a:pt x="732" y="78"/>
                </a:cubicBezTo>
                <a:cubicBezTo>
                  <a:pt x="668" y="49"/>
                  <a:pt x="658" y="0"/>
                  <a:pt x="588" y="10"/>
                </a:cubicBezTo>
                <a:cubicBezTo>
                  <a:pt x="544" y="17"/>
                  <a:pt x="512" y="5"/>
                  <a:pt x="438" y="25"/>
                </a:cubicBezTo>
                <a:cubicBezTo>
                  <a:pt x="364" y="45"/>
                  <a:pt x="182" y="52"/>
                  <a:pt x="143" y="132"/>
                </a:cubicBezTo>
                <a:cubicBezTo>
                  <a:pt x="0" y="224"/>
                  <a:pt x="112" y="134"/>
                  <a:pt x="205" y="503"/>
                </a:cubicBezTo>
                <a:cubicBezTo>
                  <a:pt x="213" y="538"/>
                  <a:pt x="220" y="670"/>
                  <a:pt x="280" y="670"/>
                </a:cubicBezTo>
                <a:cubicBezTo>
                  <a:pt x="320" y="784"/>
                  <a:pt x="260" y="822"/>
                  <a:pt x="361" y="882"/>
                </a:cubicBezTo>
                <a:cubicBezTo>
                  <a:pt x="369" y="895"/>
                  <a:pt x="375" y="958"/>
                  <a:pt x="385" y="970"/>
                </a:cubicBezTo>
                <a:cubicBezTo>
                  <a:pt x="397" y="984"/>
                  <a:pt x="394" y="1028"/>
                  <a:pt x="400" y="1045"/>
                </a:cubicBezTo>
                <a:cubicBezTo>
                  <a:pt x="404" y="1057"/>
                  <a:pt x="436" y="1106"/>
                  <a:pt x="437" y="1126"/>
                </a:cubicBezTo>
                <a:cubicBezTo>
                  <a:pt x="475" y="1256"/>
                  <a:pt x="517" y="1384"/>
                  <a:pt x="550" y="1515"/>
                </a:cubicBezTo>
                <a:close/>
              </a:path>
            </a:pathLst>
          </a:cu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 flipH="1">
            <a:off x="4643438" y="2428875"/>
            <a:ext cx="571500" cy="500063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150" y="180"/>
              </a:cxn>
              <a:cxn ang="0">
                <a:pos x="120" y="270"/>
              </a:cxn>
              <a:cxn ang="0">
                <a:pos x="105" y="315"/>
              </a:cxn>
              <a:cxn ang="0">
                <a:pos x="90" y="360"/>
              </a:cxn>
              <a:cxn ang="0">
                <a:pos x="45" y="795"/>
              </a:cxn>
              <a:cxn ang="0">
                <a:pos x="0" y="825"/>
              </a:cxn>
              <a:cxn ang="0">
                <a:pos x="15" y="1125"/>
              </a:cxn>
              <a:cxn ang="0">
                <a:pos x="120" y="1425"/>
              </a:cxn>
              <a:cxn ang="0">
                <a:pos x="240" y="1635"/>
              </a:cxn>
              <a:cxn ang="0">
                <a:pos x="375" y="1815"/>
              </a:cxn>
              <a:cxn ang="0">
                <a:pos x="1110" y="2025"/>
              </a:cxn>
              <a:cxn ang="0">
                <a:pos x="1740" y="2145"/>
              </a:cxn>
              <a:cxn ang="0">
                <a:pos x="1875" y="2175"/>
              </a:cxn>
              <a:cxn ang="0">
                <a:pos x="2205" y="2070"/>
              </a:cxn>
              <a:cxn ang="0">
                <a:pos x="2280" y="1980"/>
              </a:cxn>
              <a:cxn ang="0">
                <a:pos x="2370" y="1920"/>
              </a:cxn>
              <a:cxn ang="0">
                <a:pos x="2520" y="1830"/>
              </a:cxn>
              <a:cxn ang="0">
                <a:pos x="2625" y="1725"/>
              </a:cxn>
              <a:cxn ang="0">
                <a:pos x="2715" y="1635"/>
              </a:cxn>
              <a:cxn ang="0">
                <a:pos x="2865" y="1320"/>
              </a:cxn>
              <a:cxn ang="0">
                <a:pos x="2925" y="1110"/>
              </a:cxn>
            </a:cxnLst>
            <a:rect l="0" t="0" r="r" b="b"/>
            <a:pathLst>
              <a:path w="2925" h="2175">
                <a:moveTo>
                  <a:pt x="240" y="0"/>
                </a:moveTo>
                <a:cubicBezTo>
                  <a:pt x="218" y="65"/>
                  <a:pt x="177" y="118"/>
                  <a:pt x="150" y="180"/>
                </a:cubicBezTo>
                <a:cubicBezTo>
                  <a:pt x="137" y="209"/>
                  <a:pt x="130" y="240"/>
                  <a:pt x="120" y="270"/>
                </a:cubicBezTo>
                <a:cubicBezTo>
                  <a:pt x="115" y="285"/>
                  <a:pt x="110" y="300"/>
                  <a:pt x="105" y="315"/>
                </a:cubicBezTo>
                <a:cubicBezTo>
                  <a:pt x="100" y="330"/>
                  <a:pt x="90" y="360"/>
                  <a:pt x="90" y="360"/>
                </a:cubicBezTo>
                <a:cubicBezTo>
                  <a:pt x="87" y="405"/>
                  <a:pt x="67" y="734"/>
                  <a:pt x="45" y="795"/>
                </a:cubicBezTo>
                <a:cubicBezTo>
                  <a:pt x="39" y="812"/>
                  <a:pt x="15" y="815"/>
                  <a:pt x="0" y="825"/>
                </a:cubicBezTo>
                <a:cubicBezTo>
                  <a:pt x="5" y="925"/>
                  <a:pt x="6" y="1025"/>
                  <a:pt x="15" y="1125"/>
                </a:cubicBezTo>
                <a:cubicBezTo>
                  <a:pt x="24" y="1233"/>
                  <a:pt x="87" y="1325"/>
                  <a:pt x="120" y="1425"/>
                </a:cubicBezTo>
                <a:cubicBezTo>
                  <a:pt x="146" y="1504"/>
                  <a:pt x="170" y="1589"/>
                  <a:pt x="240" y="1635"/>
                </a:cubicBezTo>
                <a:cubicBezTo>
                  <a:pt x="268" y="1719"/>
                  <a:pt x="309" y="1749"/>
                  <a:pt x="375" y="1815"/>
                </a:cubicBezTo>
                <a:cubicBezTo>
                  <a:pt x="583" y="2023"/>
                  <a:pt x="828" y="2006"/>
                  <a:pt x="1110" y="2025"/>
                </a:cubicBezTo>
                <a:cubicBezTo>
                  <a:pt x="1322" y="2055"/>
                  <a:pt x="1536" y="2077"/>
                  <a:pt x="1740" y="2145"/>
                </a:cubicBezTo>
                <a:cubicBezTo>
                  <a:pt x="1784" y="2160"/>
                  <a:pt x="1831" y="2160"/>
                  <a:pt x="1875" y="2175"/>
                </a:cubicBezTo>
                <a:cubicBezTo>
                  <a:pt x="1995" y="2170"/>
                  <a:pt x="2086" y="2083"/>
                  <a:pt x="2205" y="2070"/>
                </a:cubicBezTo>
                <a:cubicBezTo>
                  <a:pt x="2243" y="2066"/>
                  <a:pt x="2247" y="1998"/>
                  <a:pt x="2280" y="1980"/>
                </a:cubicBezTo>
                <a:cubicBezTo>
                  <a:pt x="2312" y="1962"/>
                  <a:pt x="2370" y="1920"/>
                  <a:pt x="2370" y="1920"/>
                </a:cubicBezTo>
                <a:cubicBezTo>
                  <a:pt x="2405" y="1868"/>
                  <a:pt x="2468" y="1865"/>
                  <a:pt x="2520" y="1830"/>
                </a:cubicBezTo>
                <a:cubicBezTo>
                  <a:pt x="2540" y="1770"/>
                  <a:pt x="2580" y="1770"/>
                  <a:pt x="2625" y="1725"/>
                </a:cubicBezTo>
                <a:cubicBezTo>
                  <a:pt x="2663" y="1611"/>
                  <a:pt x="2651" y="1720"/>
                  <a:pt x="2715" y="1635"/>
                </a:cubicBezTo>
                <a:cubicBezTo>
                  <a:pt x="2753" y="1522"/>
                  <a:pt x="2812" y="1427"/>
                  <a:pt x="2865" y="1320"/>
                </a:cubicBezTo>
                <a:cubicBezTo>
                  <a:pt x="2908" y="1235"/>
                  <a:pt x="2925" y="1212"/>
                  <a:pt x="2925" y="1110"/>
                </a:cubicBezTo>
              </a:path>
            </a:pathLst>
          </a:custGeom>
          <a:gradFill rotWithShape="1">
            <a:gsLst>
              <a:gs pos="0">
                <a:srgbClr val="800000"/>
              </a:gs>
              <a:gs pos="100000">
                <a:srgbClr val="9933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205" name="Freeform 6" descr="Мелкое конфетти"/>
          <p:cNvSpPr>
            <a:spLocks/>
          </p:cNvSpPr>
          <p:nvPr/>
        </p:nvSpPr>
        <p:spPr bwMode="auto">
          <a:xfrm rot="-2066356">
            <a:off x="4622800" y="2416175"/>
            <a:ext cx="571500" cy="357188"/>
          </a:xfrm>
          <a:custGeom>
            <a:avLst/>
            <a:gdLst>
              <a:gd name="T0" fmla="*/ 75604687 w 2880"/>
              <a:gd name="T1" fmla="*/ 25725611 h 1725"/>
              <a:gd name="T2" fmla="*/ 70288746 w 2880"/>
              <a:gd name="T3" fmla="*/ 28941344 h 1725"/>
              <a:gd name="T4" fmla="*/ 68516700 w 2880"/>
              <a:gd name="T5" fmla="*/ 29584489 h 1725"/>
              <a:gd name="T6" fmla="*/ 66744852 w 2880"/>
              <a:gd name="T7" fmla="*/ 30227634 h 1725"/>
              <a:gd name="T8" fmla="*/ 55522223 w 2880"/>
              <a:gd name="T9" fmla="*/ 29584489 h 1725"/>
              <a:gd name="T10" fmla="*/ 51387568 w 2880"/>
              <a:gd name="T11" fmla="*/ 25082465 h 1725"/>
              <a:gd name="T12" fmla="*/ 46071628 w 2880"/>
              <a:gd name="T13" fmla="*/ 18651013 h 1725"/>
              <a:gd name="T14" fmla="*/ 44890330 w 2880"/>
              <a:gd name="T15" fmla="*/ 10933473 h 1725"/>
              <a:gd name="T16" fmla="*/ 38393092 w 2880"/>
              <a:gd name="T17" fmla="*/ 3215727 h 1725"/>
              <a:gd name="T18" fmla="*/ 31895655 w 2880"/>
              <a:gd name="T19" fmla="*/ 0 h 1725"/>
              <a:gd name="T20" fmla="*/ 19491920 w 2880"/>
              <a:gd name="T21" fmla="*/ 643145 h 1725"/>
              <a:gd name="T22" fmla="*/ 13585231 w 2880"/>
              <a:gd name="T23" fmla="*/ 3215727 h 1725"/>
              <a:gd name="T24" fmla="*/ 6497240 w 2880"/>
              <a:gd name="T25" fmla="*/ 9004037 h 1725"/>
              <a:gd name="T26" fmla="*/ 3543896 w 2880"/>
              <a:gd name="T27" fmla="*/ 12862909 h 1725"/>
              <a:gd name="T28" fmla="*/ 2362597 w 2880"/>
              <a:gd name="T29" fmla="*/ 16721784 h 1725"/>
              <a:gd name="T30" fmla="*/ 1181298 w 2880"/>
              <a:gd name="T31" fmla="*/ 18651013 h 1725"/>
              <a:gd name="T32" fmla="*/ 0 w 2880"/>
              <a:gd name="T33" fmla="*/ 22509884 h 1725"/>
              <a:gd name="T34" fmla="*/ 590748 w 2880"/>
              <a:gd name="T35" fmla="*/ 41161104 h 1725"/>
              <a:gd name="T36" fmla="*/ 4725194 w 2880"/>
              <a:gd name="T37" fmla="*/ 48235702 h 1725"/>
              <a:gd name="T38" fmla="*/ 6497240 w 2880"/>
              <a:gd name="T39" fmla="*/ 50165138 h 1725"/>
              <a:gd name="T40" fmla="*/ 10631884 w 2880"/>
              <a:gd name="T41" fmla="*/ 53380864 h 1725"/>
              <a:gd name="T42" fmla="*/ 34258449 w 2880"/>
              <a:gd name="T43" fmla="*/ 58525833 h 1725"/>
              <a:gd name="T44" fmla="*/ 38393092 w 2880"/>
              <a:gd name="T45" fmla="*/ 58525833 h 1725"/>
              <a:gd name="T46" fmla="*/ 40164939 w 2880"/>
              <a:gd name="T47" fmla="*/ 61098414 h 1725"/>
              <a:gd name="T48" fmla="*/ 52568879 w 2880"/>
              <a:gd name="T49" fmla="*/ 65600431 h 1725"/>
              <a:gd name="T50" fmla="*/ 54340925 w 2880"/>
              <a:gd name="T51" fmla="*/ 66886721 h 1725"/>
              <a:gd name="T52" fmla="*/ 59066117 w 2880"/>
              <a:gd name="T53" fmla="*/ 68816157 h 1725"/>
              <a:gd name="T54" fmla="*/ 64382058 w 2880"/>
              <a:gd name="T55" fmla="*/ 70102448 h 1725"/>
              <a:gd name="T56" fmla="*/ 80329879 w 2880"/>
              <a:gd name="T57" fmla="*/ 73961319 h 1725"/>
              <a:gd name="T58" fmla="*/ 111044446 w 2880"/>
              <a:gd name="T59" fmla="*/ 61741559 h 1725"/>
              <a:gd name="T60" fmla="*/ 113407042 w 2880"/>
              <a:gd name="T61" fmla="*/ 55310313 h 1725"/>
              <a:gd name="T62" fmla="*/ 111634996 w 2880"/>
              <a:gd name="T63" fmla="*/ 44376830 h 1725"/>
              <a:gd name="T64" fmla="*/ 110453698 w 2880"/>
              <a:gd name="T65" fmla="*/ 42447395 h 1725"/>
              <a:gd name="T66" fmla="*/ 108681850 w 2880"/>
              <a:gd name="T67" fmla="*/ 36659087 h 1725"/>
              <a:gd name="T68" fmla="*/ 106909804 w 2880"/>
              <a:gd name="T69" fmla="*/ 34729651 h 1725"/>
              <a:gd name="T70" fmla="*/ 102184389 w 2880"/>
              <a:gd name="T71" fmla="*/ 30227634 h 1725"/>
              <a:gd name="T72" fmla="*/ 100412541 w 2880"/>
              <a:gd name="T73" fmla="*/ 28298198 h 1725"/>
              <a:gd name="T74" fmla="*/ 91552508 w 2880"/>
              <a:gd name="T75" fmla="*/ 25082465 h 1725"/>
              <a:gd name="T76" fmla="*/ 88008614 w 2880"/>
              <a:gd name="T77" fmla="*/ 23796175 h 1725"/>
              <a:gd name="T78" fmla="*/ 75604687 w 2880"/>
              <a:gd name="T79" fmla="*/ 25725611 h 17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80"/>
              <a:gd name="T121" fmla="*/ 0 h 1725"/>
              <a:gd name="T122" fmla="*/ 2880 w 2880"/>
              <a:gd name="T123" fmla="*/ 1725 h 17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80" h="1725">
                <a:moveTo>
                  <a:pt x="1920" y="600"/>
                </a:moveTo>
                <a:cubicBezTo>
                  <a:pt x="1853" y="667"/>
                  <a:pt x="1895" y="638"/>
                  <a:pt x="1785" y="675"/>
                </a:cubicBezTo>
                <a:cubicBezTo>
                  <a:pt x="1770" y="680"/>
                  <a:pt x="1755" y="685"/>
                  <a:pt x="1740" y="690"/>
                </a:cubicBezTo>
                <a:cubicBezTo>
                  <a:pt x="1725" y="695"/>
                  <a:pt x="1695" y="705"/>
                  <a:pt x="1695" y="705"/>
                </a:cubicBezTo>
                <a:cubicBezTo>
                  <a:pt x="1600" y="700"/>
                  <a:pt x="1501" y="718"/>
                  <a:pt x="1410" y="690"/>
                </a:cubicBezTo>
                <a:cubicBezTo>
                  <a:pt x="1363" y="675"/>
                  <a:pt x="1340" y="620"/>
                  <a:pt x="1305" y="585"/>
                </a:cubicBezTo>
                <a:cubicBezTo>
                  <a:pt x="1255" y="535"/>
                  <a:pt x="1212" y="491"/>
                  <a:pt x="1170" y="435"/>
                </a:cubicBezTo>
                <a:cubicBezTo>
                  <a:pt x="1160" y="375"/>
                  <a:pt x="1150" y="315"/>
                  <a:pt x="1140" y="255"/>
                </a:cubicBezTo>
                <a:cubicBezTo>
                  <a:pt x="1122" y="147"/>
                  <a:pt x="1057" y="116"/>
                  <a:pt x="975" y="75"/>
                </a:cubicBezTo>
                <a:cubicBezTo>
                  <a:pt x="919" y="47"/>
                  <a:pt x="870" y="24"/>
                  <a:pt x="810" y="0"/>
                </a:cubicBezTo>
                <a:cubicBezTo>
                  <a:pt x="705" y="5"/>
                  <a:pt x="600" y="6"/>
                  <a:pt x="495" y="15"/>
                </a:cubicBezTo>
                <a:cubicBezTo>
                  <a:pt x="444" y="19"/>
                  <a:pt x="396" y="62"/>
                  <a:pt x="345" y="75"/>
                </a:cubicBezTo>
                <a:cubicBezTo>
                  <a:pt x="280" y="118"/>
                  <a:pt x="229" y="168"/>
                  <a:pt x="165" y="210"/>
                </a:cubicBezTo>
                <a:cubicBezTo>
                  <a:pt x="143" y="242"/>
                  <a:pt x="109" y="266"/>
                  <a:pt x="90" y="300"/>
                </a:cubicBezTo>
                <a:cubicBezTo>
                  <a:pt x="75" y="328"/>
                  <a:pt x="70" y="360"/>
                  <a:pt x="60" y="390"/>
                </a:cubicBezTo>
                <a:cubicBezTo>
                  <a:pt x="54" y="407"/>
                  <a:pt x="37" y="419"/>
                  <a:pt x="30" y="435"/>
                </a:cubicBezTo>
                <a:cubicBezTo>
                  <a:pt x="17" y="464"/>
                  <a:pt x="0" y="525"/>
                  <a:pt x="0" y="525"/>
                </a:cubicBezTo>
                <a:cubicBezTo>
                  <a:pt x="5" y="670"/>
                  <a:pt x="3" y="815"/>
                  <a:pt x="15" y="960"/>
                </a:cubicBezTo>
                <a:cubicBezTo>
                  <a:pt x="22" y="1044"/>
                  <a:pt x="63" y="1077"/>
                  <a:pt x="120" y="1125"/>
                </a:cubicBezTo>
                <a:cubicBezTo>
                  <a:pt x="136" y="1139"/>
                  <a:pt x="146" y="1161"/>
                  <a:pt x="165" y="1170"/>
                </a:cubicBezTo>
                <a:cubicBezTo>
                  <a:pt x="188" y="1181"/>
                  <a:pt x="245" y="1239"/>
                  <a:pt x="270" y="1245"/>
                </a:cubicBezTo>
                <a:cubicBezTo>
                  <a:pt x="495" y="1320"/>
                  <a:pt x="642" y="1308"/>
                  <a:pt x="870" y="1365"/>
                </a:cubicBezTo>
                <a:cubicBezTo>
                  <a:pt x="885" y="1380"/>
                  <a:pt x="956" y="1355"/>
                  <a:pt x="975" y="1365"/>
                </a:cubicBezTo>
                <a:cubicBezTo>
                  <a:pt x="1003" y="1380"/>
                  <a:pt x="1020" y="1425"/>
                  <a:pt x="1020" y="1425"/>
                </a:cubicBezTo>
                <a:cubicBezTo>
                  <a:pt x="1093" y="1498"/>
                  <a:pt x="1237" y="1497"/>
                  <a:pt x="1335" y="1530"/>
                </a:cubicBezTo>
                <a:cubicBezTo>
                  <a:pt x="1352" y="1536"/>
                  <a:pt x="1364" y="1552"/>
                  <a:pt x="1380" y="1560"/>
                </a:cubicBezTo>
                <a:cubicBezTo>
                  <a:pt x="1418" y="1579"/>
                  <a:pt x="1459" y="1591"/>
                  <a:pt x="1500" y="1605"/>
                </a:cubicBezTo>
                <a:cubicBezTo>
                  <a:pt x="1561" y="1625"/>
                  <a:pt x="1570" y="1617"/>
                  <a:pt x="1635" y="1635"/>
                </a:cubicBezTo>
                <a:cubicBezTo>
                  <a:pt x="1772" y="1672"/>
                  <a:pt x="1898" y="1707"/>
                  <a:pt x="2040" y="1725"/>
                </a:cubicBezTo>
                <a:cubicBezTo>
                  <a:pt x="2300" y="1709"/>
                  <a:pt x="2659" y="1682"/>
                  <a:pt x="2820" y="1440"/>
                </a:cubicBezTo>
                <a:cubicBezTo>
                  <a:pt x="2834" y="1383"/>
                  <a:pt x="2862" y="1345"/>
                  <a:pt x="2880" y="1290"/>
                </a:cubicBezTo>
                <a:cubicBezTo>
                  <a:pt x="2872" y="1212"/>
                  <a:pt x="2868" y="1112"/>
                  <a:pt x="2835" y="1035"/>
                </a:cubicBezTo>
                <a:cubicBezTo>
                  <a:pt x="2828" y="1018"/>
                  <a:pt x="2812" y="1006"/>
                  <a:pt x="2805" y="990"/>
                </a:cubicBezTo>
                <a:cubicBezTo>
                  <a:pt x="2786" y="947"/>
                  <a:pt x="2775" y="900"/>
                  <a:pt x="2760" y="855"/>
                </a:cubicBezTo>
                <a:cubicBezTo>
                  <a:pt x="2753" y="835"/>
                  <a:pt x="2729" y="826"/>
                  <a:pt x="2715" y="810"/>
                </a:cubicBezTo>
                <a:cubicBezTo>
                  <a:pt x="2637" y="716"/>
                  <a:pt x="2756" y="813"/>
                  <a:pt x="2595" y="705"/>
                </a:cubicBezTo>
                <a:cubicBezTo>
                  <a:pt x="2577" y="693"/>
                  <a:pt x="2568" y="672"/>
                  <a:pt x="2550" y="660"/>
                </a:cubicBezTo>
                <a:cubicBezTo>
                  <a:pt x="2499" y="626"/>
                  <a:pt x="2387" y="604"/>
                  <a:pt x="2325" y="585"/>
                </a:cubicBezTo>
                <a:cubicBezTo>
                  <a:pt x="2295" y="576"/>
                  <a:pt x="2235" y="555"/>
                  <a:pt x="2235" y="555"/>
                </a:cubicBezTo>
                <a:cubicBezTo>
                  <a:pt x="2209" y="557"/>
                  <a:pt x="1987" y="533"/>
                  <a:pt x="1920" y="600"/>
                </a:cubicBezTo>
                <a:close/>
              </a:path>
            </a:pathLst>
          </a:custGeom>
          <a:pattFill prst="smConfetti">
            <a:fgClr>
              <a:srgbClr val="FDE9D9"/>
            </a:fgClr>
            <a:bgClr>
              <a:srgbClr val="FFFFCC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6" name="Freeform 7"/>
          <p:cNvSpPr>
            <a:spLocks/>
          </p:cNvSpPr>
          <p:nvPr/>
        </p:nvSpPr>
        <p:spPr bwMode="auto">
          <a:xfrm flipH="1">
            <a:off x="4714875" y="2214563"/>
            <a:ext cx="276225" cy="452437"/>
          </a:xfrm>
          <a:custGeom>
            <a:avLst/>
            <a:gdLst>
              <a:gd name="T0" fmla="*/ 729799 w 1584"/>
              <a:gd name="T1" fmla="*/ 88741657 h 1725"/>
              <a:gd name="T2" fmla="*/ 1642179 w 1584"/>
              <a:gd name="T3" fmla="*/ 85646202 h 1725"/>
              <a:gd name="T4" fmla="*/ 2098368 w 1584"/>
              <a:gd name="T5" fmla="*/ 82550484 h 1725"/>
              <a:gd name="T6" fmla="*/ 3922953 w 1584"/>
              <a:gd name="T7" fmla="*/ 76359050 h 1725"/>
              <a:gd name="T8" fmla="*/ 5747539 w 1584"/>
              <a:gd name="T9" fmla="*/ 62944608 h 1725"/>
              <a:gd name="T10" fmla="*/ 7572123 w 1584"/>
              <a:gd name="T11" fmla="*/ 53657718 h 1725"/>
              <a:gd name="T12" fmla="*/ 8484328 w 1584"/>
              <a:gd name="T13" fmla="*/ 50562263 h 1725"/>
              <a:gd name="T14" fmla="*/ 8940517 w 1584"/>
              <a:gd name="T15" fmla="*/ 47466546 h 1725"/>
              <a:gd name="T16" fmla="*/ 10765101 w 1584"/>
              <a:gd name="T17" fmla="*/ 41275111 h 1725"/>
              <a:gd name="T18" fmla="*/ 12133499 w 1584"/>
              <a:gd name="T19" fmla="*/ 30956395 h 1725"/>
              <a:gd name="T20" fmla="*/ 15326652 w 1584"/>
              <a:gd name="T21" fmla="*/ 16510147 h 1725"/>
              <a:gd name="T22" fmla="*/ 17151236 w 1584"/>
              <a:gd name="T23" fmla="*/ 11350793 h 1725"/>
              <a:gd name="T24" fmla="*/ 17607426 w 1584"/>
              <a:gd name="T25" fmla="*/ 8255073 h 1725"/>
              <a:gd name="T26" fmla="*/ 20344215 w 1584"/>
              <a:gd name="T27" fmla="*/ 5159356 h 1725"/>
              <a:gd name="T28" fmla="*/ 21712783 w 1584"/>
              <a:gd name="T29" fmla="*/ 3095718 h 1725"/>
              <a:gd name="T30" fmla="*/ 28098746 w 1584"/>
              <a:gd name="T31" fmla="*/ 0 h 1725"/>
              <a:gd name="T32" fmla="*/ 34941068 w 1584"/>
              <a:gd name="T33" fmla="*/ 2063637 h 1725"/>
              <a:gd name="T34" fmla="*/ 36765652 w 1584"/>
              <a:gd name="T35" fmla="*/ 4127537 h 1725"/>
              <a:gd name="T36" fmla="*/ 39502441 w 1584"/>
              <a:gd name="T37" fmla="*/ 6191174 h 1725"/>
              <a:gd name="T38" fmla="*/ 46344773 w 1584"/>
              <a:gd name="T39" fmla="*/ 20637687 h 1725"/>
              <a:gd name="T40" fmla="*/ 47713167 w 1584"/>
              <a:gd name="T41" fmla="*/ 29924576 h 1725"/>
              <a:gd name="T42" fmla="*/ 48169357 w 1584"/>
              <a:gd name="T43" fmla="*/ 33020294 h 1725"/>
              <a:gd name="T44" fmla="*/ 44976368 w 1584"/>
              <a:gd name="T45" fmla="*/ 48498364 h 1725"/>
              <a:gd name="T46" fmla="*/ 43151783 w 1584"/>
              <a:gd name="T47" fmla="*/ 53657718 h 1725"/>
              <a:gd name="T48" fmla="*/ 39502441 w 1584"/>
              <a:gd name="T49" fmla="*/ 62944608 h 1725"/>
              <a:gd name="T50" fmla="*/ 37677857 w 1584"/>
              <a:gd name="T51" fmla="*/ 70167877 h 1725"/>
              <a:gd name="T52" fmla="*/ 37221841 w 1584"/>
              <a:gd name="T53" fmla="*/ 74295413 h 1725"/>
              <a:gd name="T54" fmla="*/ 34941068 w 1584"/>
              <a:gd name="T55" fmla="*/ 79454767 h 1725"/>
              <a:gd name="T56" fmla="*/ 32660294 w 1584"/>
              <a:gd name="T57" fmla="*/ 88741657 h 1725"/>
              <a:gd name="T58" fmla="*/ 32204104 w 1584"/>
              <a:gd name="T59" fmla="*/ 91837374 h 1725"/>
              <a:gd name="T60" fmla="*/ 29923330 w 1584"/>
              <a:gd name="T61" fmla="*/ 98028546 h 1725"/>
              <a:gd name="T62" fmla="*/ 29467315 w 1584"/>
              <a:gd name="T63" fmla="*/ 101124264 h 1725"/>
              <a:gd name="T64" fmla="*/ 23993388 w 1584"/>
              <a:gd name="T65" fmla="*/ 111442972 h 1725"/>
              <a:gd name="T66" fmla="*/ 23081183 w 1584"/>
              <a:gd name="T67" fmla="*/ 114538689 h 1725"/>
              <a:gd name="T68" fmla="*/ 17607426 w 1584"/>
              <a:gd name="T69" fmla="*/ 118666225 h 1725"/>
              <a:gd name="T70" fmla="*/ 8940517 w 1584"/>
              <a:gd name="T71" fmla="*/ 117634406 h 1725"/>
              <a:gd name="T72" fmla="*/ 7115933 w 1584"/>
              <a:gd name="T73" fmla="*/ 112475052 h 1725"/>
              <a:gd name="T74" fmla="*/ 5747539 w 1584"/>
              <a:gd name="T75" fmla="*/ 110411153 h 1725"/>
              <a:gd name="T76" fmla="*/ 3922953 w 1584"/>
              <a:gd name="T77" fmla="*/ 104219981 h 1725"/>
              <a:gd name="T78" fmla="*/ 2554384 w 1584"/>
              <a:gd name="T79" fmla="*/ 101124264 h 1725"/>
              <a:gd name="T80" fmla="*/ 729799 w 1584"/>
              <a:gd name="T81" fmla="*/ 94933091 h 1725"/>
              <a:gd name="T82" fmla="*/ 729799 w 1584"/>
              <a:gd name="T83" fmla="*/ 88741657 h 17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84"/>
              <a:gd name="T127" fmla="*/ 0 h 1725"/>
              <a:gd name="T128" fmla="*/ 1584 w 1584"/>
              <a:gd name="T129" fmla="*/ 1725 h 17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84" h="1725">
                <a:moveTo>
                  <a:pt x="24" y="1290"/>
                </a:moveTo>
                <a:cubicBezTo>
                  <a:pt x="34" y="1275"/>
                  <a:pt x="46" y="1261"/>
                  <a:pt x="54" y="1245"/>
                </a:cubicBezTo>
                <a:cubicBezTo>
                  <a:pt x="61" y="1231"/>
                  <a:pt x="61" y="1214"/>
                  <a:pt x="69" y="1200"/>
                </a:cubicBezTo>
                <a:cubicBezTo>
                  <a:pt x="87" y="1168"/>
                  <a:pt x="129" y="1110"/>
                  <a:pt x="129" y="1110"/>
                </a:cubicBezTo>
                <a:cubicBezTo>
                  <a:pt x="143" y="1054"/>
                  <a:pt x="158" y="962"/>
                  <a:pt x="189" y="915"/>
                </a:cubicBezTo>
                <a:cubicBezTo>
                  <a:pt x="237" y="844"/>
                  <a:pt x="213" y="887"/>
                  <a:pt x="249" y="780"/>
                </a:cubicBezTo>
                <a:cubicBezTo>
                  <a:pt x="255" y="763"/>
                  <a:pt x="271" y="751"/>
                  <a:pt x="279" y="735"/>
                </a:cubicBezTo>
                <a:cubicBezTo>
                  <a:pt x="286" y="721"/>
                  <a:pt x="286" y="704"/>
                  <a:pt x="294" y="690"/>
                </a:cubicBezTo>
                <a:cubicBezTo>
                  <a:pt x="312" y="658"/>
                  <a:pt x="354" y="600"/>
                  <a:pt x="354" y="600"/>
                </a:cubicBezTo>
                <a:cubicBezTo>
                  <a:pt x="367" y="549"/>
                  <a:pt x="386" y="501"/>
                  <a:pt x="399" y="450"/>
                </a:cubicBezTo>
                <a:cubicBezTo>
                  <a:pt x="431" y="323"/>
                  <a:pt x="418" y="326"/>
                  <a:pt x="504" y="240"/>
                </a:cubicBezTo>
                <a:cubicBezTo>
                  <a:pt x="542" y="127"/>
                  <a:pt x="486" y="262"/>
                  <a:pt x="564" y="165"/>
                </a:cubicBezTo>
                <a:cubicBezTo>
                  <a:pt x="574" y="153"/>
                  <a:pt x="569" y="132"/>
                  <a:pt x="579" y="120"/>
                </a:cubicBezTo>
                <a:cubicBezTo>
                  <a:pt x="608" y="84"/>
                  <a:pt x="633" y="93"/>
                  <a:pt x="669" y="75"/>
                </a:cubicBezTo>
                <a:cubicBezTo>
                  <a:pt x="685" y="67"/>
                  <a:pt x="697" y="51"/>
                  <a:pt x="714" y="45"/>
                </a:cubicBezTo>
                <a:cubicBezTo>
                  <a:pt x="776" y="22"/>
                  <a:pt x="859" y="13"/>
                  <a:pt x="924" y="0"/>
                </a:cubicBezTo>
                <a:cubicBezTo>
                  <a:pt x="959" y="4"/>
                  <a:pt x="1096" y="12"/>
                  <a:pt x="1149" y="30"/>
                </a:cubicBezTo>
                <a:cubicBezTo>
                  <a:pt x="1170" y="37"/>
                  <a:pt x="1188" y="52"/>
                  <a:pt x="1209" y="60"/>
                </a:cubicBezTo>
                <a:cubicBezTo>
                  <a:pt x="1238" y="72"/>
                  <a:pt x="1299" y="90"/>
                  <a:pt x="1299" y="90"/>
                </a:cubicBezTo>
                <a:cubicBezTo>
                  <a:pt x="1368" y="159"/>
                  <a:pt x="1483" y="208"/>
                  <a:pt x="1524" y="300"/>
                </a:cubicBezTo>
                <a:cubicBezTo>
                  <a:pt x="1524" y="300"/>
                  <a:pt x="1561" y="412"/>
                  <a:pt x="1569" y="435"/>
                </a:cubicBezTo>
                <a:cubicBezTo>
                  <a:pt x="1574" y="450"/>
                  <a:pt x="1584" y="480"/>
                  <a:pt x="1584" y="480"/>
                </a:cubicBezTo>
                <a:cubicBezTo>
                  <a:pt x="1567" y="584"/>
                  <a:pt x="1553" y="631"/>
                  <a:pt x="1479" y="705"/>
                </a:cubicBezTo>
                <a:cubicBezTo>
                  <a:pt x="1450" y="793"/>
                  <a:pt x="1487" y="712"/>
                  <a:pt x="1419" y="780"/>
                </a:cubicBezTo>
                <a:cubicBezTo>
                  <a:pt x="1372" y="827"/>
                  <a:pt x="1361" y="874"/>
                  <a:pt x="1299" y="915"/>
                </a:cubicBezTo>
                <a:cubicBezTo>
                  <a:pt x="1253" y="1053"/>
                  <a:pt x="1330" y="838"/>
                  <a:pt x="1239" y="1020"/>
                </a:cubicBezTo>
                <a:cubicBezTo>
                  <a:pt x="1230" y="1038"/>
                  <a:pt x="1232" y="1061"/>
                  <a:pt x="1224" y="1080"/>
                </a:cubicBezTo>
                <a:cubicBezTo>
                  <a:pt x="1204" y="1127"/>
                  <a:pt x="1189" y="1128"/>
                  <a:pt x="1149" y="1155"/>
                </a:cubicBezTo>
                <a:cubicBezTo>
                  <a:pt x="1121" y="1197"/>
                  <a:pt x="1097" y="1245"/>
                  <a:pt x="1074" y="1290"/>
                </a:cubicBezTo>
                <a:cubicBezTo>
                  <a:pt x="1067" y="1304"/>
                  <a:pt x="1068" y="1322"/>
                  <a:pt x="1059" y="1335"/>
                </a:cubicBezTo>
                <a:cubicBezTo>
                  <a:pt x="993" y="1435"/>
                  <a:pt x="1033" y="1327"/>
                  <a:pt x="984" y="1425"/>
                </a:cubicBezTo>
                <a:cubicBezTo>
                  <a:pt x="977" y="1439"/>
                  <a:pt x="979" y="1458"/>
                  <a:pt x="969" y="1470"/>
                </a:cubicBezTo>
                <a:cubicBezTo>
                  <a:pt x="921" y="1531"/>
                  <a:pt x="863" y="1595"/>
                  <a:pt x="789" y="1620"/>
                </a:cubicBezTo>
                <a:cubicBezTo>
                  <a:pt x="779" y="1635"/>
                  <a:pt x="773" y="1654"/>
                  <a:pt x="759" y="1665"/>
                </a:cubicBezTo>
                <a:cubicBezTo>
                  <a:pt x="745" y="1676"/>
                  <a:pt x="599" y="1717"/>
                  <a:pt x="579" y="1725"/>
                </a:cubicBezTo>
                <a:cubicBezTo>
                  <a:pt x="484" y="1720"/>
                  <a:pt x="388" y="1723"/>
                  <a:pt x="294" y="1710"/>
                </a:cubicBezTo>
                <a:cubicBezTo>
                  <a:pt x="226" y="1701"/>
                  <a:pt x="263" y="1671"/>
                  <a:pt x="234" y="1635"/>
                </a:cubicBezTo>
                <a:cubicBezTo>
                  <a:pt x="223" y="1621"/>
                  <a:pt x="204" y="1615"/>
                  <a:pt x="189" y="1605"/>
                </a:cubicBezTo>
                <a:cubicBezTo>
                  <a:pt x="169" y="1575"/>
                  <a:pt x="154" y="1540"/>
                  <a:pt x="129" y="1515"/>
                </a:cubicBezTo>
                <a:cubicBezTo>
                  <a:pt x="114" y="1500"/>
                  <a:pt x="97" y="1487"/>
                  <a:pt x="84" y="1470"/>
                </a:cubicBezTo>
                <a:cubicBezTo>
                  <a:pt x="62" y="1442"/>
                  <a:pt x="24" y="1380"/>
                  <a:pt x="24" y="1380"/>
                </a:cubicBezTo>
                <a:cubicBezTo>
                  <a:pt x="6" y="1309"/>
                  <a:pt x="0" y="1338"/>
                  <a:pt x="24" y="1290"/>
                </a:cubicBez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21040995">
            <a:off x="5341938" y="2463800"/>
            <a:ext cx="769937" cy="458788"/>
          </a:xfrm>
          <a:custGeom>
            <a:avLst/>
            <a:gdLst/>
            <a:ahLst/>
            <a:cxnLst>
              <a:cxn ang="0">
                <a:pos x="37" y="135"/>
              </a:cxn>
              <a:cxn ang="0">
                <a:pos x="97" y="210"/>
              </a:cxn>
              <a:cxn ang="0">
                <a:pos x="142" y="345"/>
              </a:cxn>
              <a:cxn ang="0">
                <a:pos x="202" y="450"/>
              </a:cxn>
              <a:cxn ang="0">
                <a:pos x="247" y="630"/>
              </a:cxn>
              <a:cxn ang="0">
                <a:pos x="307" y="720"/>
              </a:cxn>
              <a:cxn ang="0">
                <a:pos x="367" y="930"/>
              </a:cxn>
              <a:cxn ang="0">
                <a:pos x="487" y="1065"/>
              </a:cxn>
              <a:cxn ang="0">
                <a:pos x="622" y="1155"/>
              </a:cxn>
              <a:cxn ang="0">
                <a:pos x="667" y="1200"/>
              </a:cxn>
              <a:cxn ang="0">
                <a:pos x="712" y="1215"/>
              </a:cxn>
              <a:cxn ang="0">
                <a:pos x="877" y="1305"/>
              </a:cxn>
              <a:cxn ang="0">
                <a:pos x="1147" y="1290"/>
              </a:cxn>
              <a:cxn ang="0">
                <a:pos x="1357" y="1200"/>
              </a:cxn>
              <a:cxn ang="0">
                <a:pos x="1612" y="1185"/>
              </a:cxn>
              <a:cxn ang="0">
                <a:pos x="1762" y="1125"/>
              </a:cxn>
              <a:cxn ang="0">
                <a:pos x="1927" y="1065"/>
              </a:cxn>
              <a:cxn ang="0">
                <a:pos x="2062" y="840"/>
              </a:cxn>
              <a:cxn ang="0">
                <a:pos x="2137" y="705"/>
              </a:cxn>
              <a:cxn ang="0">
                <a:pos x="2227" y="375"/>
              </a:cxn>
              <a:cxn ang="0">
                <a:pos x="2287" y="240"/>
              </a:cxn>
              <a:cxn ang="0">
                <a:pos x="2317" y="135"/>
              </a:cxn>
              <a:cxn ang="0">
                <a:pos x="2242" y="0"/>
              </a:cxn>
              <a:cxn ang="0">
                <a:pos x="2077" y="60"/>
              </a:cxn>
              <a:cxn ang="0">
                <a:pos x="1987" y="105"/>
              </a:cxn>
              <a:cxn ang="0">
                <a:pos x="1852" y="195"/>
              </a:cxn>
              <a:cxn ang="0">
                <a:pos x="1747" y="225"/>
              </a:cxn>
              <a:cxn ang="0">
                <a:pos x="1357" y="285"/>
              </a:cxn>
              <a:cxn ang="0">
                <a:pos x="1087" y="270"/>
              </a:cxn>
              <a:cxn ang="0">
                <a:pos x="982" y="225"/>
              </a:cxn>
              <a:cxn ang="0">
                <a:pos x="637" y="210"/>
              </a:cxn>
              <a:cxn ang="0">
                <a:pos x="367" y="135"/>
              </a:cxn>
              <a:cxn ang="0">
                <a:pos x="37" y="135"/>
              </a:cxn>
            </a:cxnLst>
            <a:rect l="0" t="0" r="r" b="b"/>
            <a:pathLst>
              <a:path w="2317" h="1322">
                <a:moveTo>
                  <a:pt x="37" y="135"/>
                </a:moveTo>
                <a:cubicBezTo>
                  <a:pt x="92" y="299"/>
                  <a:pt x="0" y="55"/>
                  <a:pt x="97" y="210"/>
                </a:cubicBezTo>
                <a:cubicBezTo>
                  <a:pt x="122" y="250"/>
                  <a:pt x="116" y="306"/>
                  <a:pt x="142" y="345"/>
                </a:cubicBezTo>
                <a:cubicBezTo>
                  <a:pt x="184" y="409"/>
                  <a:pt x="164" y="374"/>
                  <a:pt x="202" y="450"/>
                </a:cubicBezTo>
                <a:cubicBezTo>
                  <a:pt x="213" y="505"/>
                  <a:pt x="219" y="580"/>
                  <a:pt x="247" y="630"/>
                </a:cubicBezTo>
                <a:cubicBezTo>
                  <a:pt x="265" y="662"/>
                  <a:pt x="307" y="720"/>
                  <a:pt x="307" y="720"/>
                </a:cubicBezTo>
                <a:cubicBezTo>
                  <a:pt x="322" y="793"/>
                  <a:pt x="344" y="860"/>
                  <a:pt x="367" y="930"/>
                </a:cubicBezTo>
                <a:cubicBezTo>
                  <a:pt x="380" y="970"/>
                  <a:pt x="479" y="1057"/>
                  <a:pt x="487" y="1065"/>
                </a:cubicBezTo>
                <a:cubicBezTo>
                  <a:pt x="547" y="1125"/>
                  <a:pt x="562" y="1105"/>
                  <a:pt x="622" y="1155"/>
                </a:cubicBezTo>
                <a:cubicBezTo>
                  <a:pt x="638" y="1169"/>
                  <a:pt x="649" y="1188"/>
                  <a:pt x="667" y="1200"/>
                </a:cubicBezTo>
                <a:cubicBezTo>
                  <a:pt x="680" y="1209"/>
                  <a:pt x="698" y="1207"/>
                  <a:pt x="712" y="1215"/>
                </a:cubicBezTo>
                <a:cubicBezTo>
                  <a:pt x="905" y="1322"/>
                  <a:pt x="709" y="1238"/>
                  <a:pt x="877" y="1305"/>
                </a:cubicBezTo>
                <a:cubicBezTo>
                  <a:pt x="967" y="1300"/>
                  <a:pt x="1057" y="1298"/>
                  <a:pt x="1147" y="1290"/>
                </a:cubicBezTo>
                <a:cubicBezTo>
                  <a:pt x="1226" y="1283"/>
                  <a:pt x="1281" y="1211"/>
                  <a:pt x="1357" y="1200"/>
                </a:cubicBezTo>
                <a:cubicBezTo>
                  <a:pt x="1441" y="1188"/>
                  <a:pt x="1527" y="1190"/>
                  <a:pt x="1612" y="1185"/>
                </a:cubicBezTo>
                <a:cubicBezTo>
                  <a:pt x="1664" y="1168"/>
                  <a:pt x="1709" y="1138"/>
                  <a:pt x="1762" y="1125"/>
                </a:cubicBezTo>
                <a:cubicBezTo>
                  <a:pt x="1825" y="1109"/>
                  <a:pt x="1875" y="1108"/>
                  <a:pt x="1927" y="1065"/>
                </a:cubicBezTo>
                <a:cubicBezTo>
                  <a:pt x="1999" y="1005"/>
                  <a:pt x="2022" y="920"/>
                  <a:pt x="2062" y="840"/>
                </a:cubicBezTo>
                <a:cubicBezTo>
                  <a:pt x="2085" y="795"/>
                  <a:pt x="2116" y="751"/>
                  <a:pt x="2137" y="705"/>
                </a:cubicBezTo>
                <a:cubicBezTo>
                  <a:pt x="2184" y="600"/>
                  <a:pt x="2200" y="485"/>
                  <a:pt x="2227" y="375"/>
                </a:cubicBezTo>
                <a:cubicBezTo>
                  <a:pt x="2266" y="220"/>
                  <a:pt x="2238" y="339"/>
                  <a:pt x="2287" y="240"/>
                </a:cubicBezTo>
                <a:cubicBezTo>
                  <a:pt x="2298" y="218"/>
                  <a:pt x="2312" y="154"/>
                  <a:pt x="2317" y="135"/>
                </a:cubicBezTo>
                <a:cubicBezTo>
                  <a:pt x="2287" y="90"/>
                  <a:pt x="2272" y="45"/>
                  <a:pt x="2242" y="0"/>
                </a:cubicBezTo>
                <a:cubicBezTo>
                  <a:pt x="2185" y="19"/>
                  <a:pt x="2136" y="45"/>
                  <a:pt x="2077" y="60"/>
                </a:cubicBezTo>
                <a:cubicBezTo>
                  <a:pt x="1877" y="193"/>
                  <a:pt x="2173" y="1"/>
                  <a:pt x="1987" y="105"/>
                </a:cubicBezTo>
                <a:cubicBezTo>
                  <a:pt x="1940" y="131"/>
                  <a:pt x="1897" y="165"/>
                  <a:pt x="1852" y="195"/>
                </a:cubicBezTo>
                <a:cubicBezTo>
                  <a:pt x="1822" y="215"/>
                  <a:pt x="1782" y="216"/>
                  <a:pt x="1747" y="225"/>
                </a:cubicBezTo>
                <a:cubicBezTo>
                  <a:pt x="1614" y="258"/>
                  <a:pt x="1497" y="274"/>
                  <a:pt x="1357" y="285"/>
                </a:cubicBezTo>
                <a:cubicBezTo>
                  <a:pt x="1271" y="314"/>
                  <a:pt x="1169" y="311"/>
                  <a:pt x="1087" y="270"/>
                </a:cubicBezTo>
                <a:cubicBezTo>
                  <a:pt x="1029" y="241"/>
                  <a:pt x="1055" y="230"/>
                  <a:pt x="982" y="225"/>
                </a:cubicBezTo>
                <a:cubicBezTo>
                  <a:pt x="867" y="216"/>
                  <a:pt x="752" y="215"/>
                  <a:pt x="637" y="210"/>
                </a:cubicBezTo>
                <a:cubicBezTo>
                  <a:pt x="557" y="190"/>
                  <a:pt x="450" y="135"/>
                  <a:pt x="367" y="135"/>
                </a:cubicBezTo>
                <a:cubicBezTo>
                  <a:pt x="257" y="135"/>
                  <a:pt x="147" y="135"/>
                  <a:pt x="37" y="135"/>
                </a:cubicBezTo>
                <a:close/>
              </a:path>
            </a:pathLst>
          </a:custGeom>
          <a:gradFill rotWithShape="1">
            <a:gsLst>
              <a:gs pos="0">
                <a:srgbClr val="996600"/>
              </a:gs>
              <a:gs pos="50000">
                <a:srgbClr val="9A0004"/>
              </a:gs>
              <a:gs pos="100000">
                <a:srgbClr val="9966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208" name="Freeform 9"/>
          <p:cNvSpPr>
            <a:spLocks/>
          </p:cNvSpPr>
          <p:nvPr/>
        </p:nvSpPr>
        <p:spPr bwMode="auto">
          <a:xfrm rot="-407379">
            <a:off x="5307013" y="2255838"/>
            <a:ext cx="714375" cy="379412"/>
          </a:xfrm>
          <a:custGeom>
            <a:avLst/>
            <a:gdLst>
              <a:gd name="T0" fmla="*/ 204677337 w 2205"/>
              <a:gd name="T1" fmla="*/ 66933292 h 680"/>
              <a:gd name="T2" fmla="*/ 187358368 w 2205"/>
              <a:gd name="T3" fmla="*/ 52924067 h 680"/>
              <a:gd name="T4" fmla="*/ 51956604 w 2205"/>
              <a:gd name="T5" fmla="*/ 71603406 h 680"/>
              <a:gd name="T6" fmla="*/ 39360921 w 2205"/>
              <a:gd name="T7" fmla="*/ 94951759 h 680"/>
              <a:gd name="T8" fmla="*/ 29914329 w 2205"/>
              <a:gd name="T9" fmla="*/ 108961543 h 680"/>
              <a:gd name="T10" fmla="*/ 14169894 w 2205"/>
              <a:gd name="T11" fmla="*/ 136979993 h 680"/>
              <a:gd name="T12" fmla="*/ 0 w 2205"/>
              <a:gd name="T13" fmla="*/ 160328922 h 680"/>
              <a:gd name="T14" fmla="*/ 25191032 w 2205"/>
              <a:gd name="T15" fmla="*/ 174338147 h 680"/>
              <a:gd name="T16" fmla="*/ 40935461 w 2205"/>
              <a:gd name="T17" fmla="*/ 179007703 h 680"/>
              <a:gd name="T18" fmla="*/ 83445463 w 2205"/>
              <a:gd name="T19" fmla="*/ 188347372 h 680"/>
              <a:gd name="T20" fmla="*/ 108636505 w 2205"/>
              <a:gd name="T21" fmla="*/ 202356597 h 680"/>
              <a:gd name="T22" fmla="*/ 114934342 w 2205"/>
              <a:gd name="T23" fmla="*/ 207026711 h 680"/>
              <a:gd name="T24" fmla="*/ 121231854 w 2205"/>
              <a:gd name="T25" fmla="*/ 211696267 h 680"/>
              <a:gd name="T26" fmla="*/ 147997416 w 2205"/>
              <a:gd name="T27" fmla="*/ 207026711 h 680"/>
              <a:gd name="T28" fmla="*/ 155869793 w 2205"/>
              <a:gd name="T29" fmla="*/ 197687042 h 680"/>
              <a:gd name="T30" fmla="*/ 174763019 w 2205"/>
              <a:gd name="T31" fmla="*/ 193016928 h 680"/>
              <a:gd name="T32" fmla="*/ 203102797 w 2205"/>
              <a:gd name="T33" fmla="*/ 160328922 h 680"/>
              <a:gd name="T34" fmla="*/ 207826094 w 2205"/>
              <a:gd name="T35" fmla="*/ 146319697 h 680"/>
              <a:gd name="T36" fmla="*/ 231442899 w 2205"/>
              <a:gd name="T37" fmla="*/ 122970768 h 680"/>
              <a:gd name="T38" fmla="*/ 209400634 w 2205"/>
              <a:gd name="T39" fmla="*/ 76272979 h 680"/>
              <a:gd name="T40" fmla="*/ 203102797 w 2205"/>
              <a:gd name="T41" fmla="*/ 66933292 h 680"/>
              <a:gd name="T42" fmla="*/ 198379501 w 2205"/>
              <a:gd name="T43" fmla="*/ 62263736 h 680"/>
              <a:gd name="T44" fmla="*/ 204677337 w 2205"/>
              <a:gd name="T45" fmla="*/ 66933292 h 6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205"/>
              <a:gd name="T70" fmla="*/ 0 h 680"/>
              <a:gd name="T71" fmla="*/ 2205 w 2205"/>
              <a:gd name="T72" fmla="*/ 680 h 6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205" h="680">
                <a:moveTo>
                  <a:pt x="1950" y="215"/>
                </a:moveTo>
                <a:cubicBezTo>
                  <a:pt x="1894" y="201"/>
                  <a:pt x="1841" y="184"/>
                  <a:pt x="1785" y="170"/>
                </a:cubicBezTo>
                <a:cubicBezTo>
                  <a:pt x="1724" y="171"/>
                  <a:pt x="839" y="0"/>
                  <a:pt x="495" y="230"/>
                </a:cubicBezTo>
                <a:cubicBezTo>
                  <a:pt x="441" y="311"/>
                  <a:pt x="493" y="252"/>
                  <a:pt x="375" y="305"/>
                </a:cubicBezTo>
                <a:cubicBezTo>
                  <a:pt x="201" y="383"/>
                  <a:pt x="449" y="295"/>
                  <a:pt x="285" y="350"/>
                </a:cubicBezTo>
                <a:cubicBezTo>
                  <a:pt x="221" y="414"/>
                  <a:pt x="209" y="396"/>
                  <a:pt x="135" y="440"/>
                </a:cubicBezTo>
                <a:cubicBezTo>
                  <a:pt x="6" y="517"/>
                  <a:pt x="91" y="485"/>
                  <a:pt x="0" y="515"/>
                </a:cubicBezTo>
                <a:cubicBezTo>
                  <a:pt x="100" y="582"/>
                  <a:pt x="23" y="541"/>
                  <a:pt x="240" y="560"/>
                </a:cubicBezTo>
                <a:cubicBezTo>
                  <a:pt x="290" y="564"/>
                  <a:pt x="340" y="571"/>
                  <a:pt x="390" y="575"/>
                </a:cubicBezTo>
                <a:cubicBezTo>
                  <a:pt x="525" y="586"/>
                  <a:pt x="660" y="593"/>
                  <a:pt x="795" y="605"/>
                </a:cubicBezTo>
                <a:cubicBezTo>
                  <a:pt x="917" y="615"/>
                  <a:pt x="915" y="620"/>
                  <a:pt x="1035" y="650"/>
                </a:cubicBezTo>
                <a:cubicBezTo>
                  <a:pt x="1055" y="655"/>
                  <a:pt x="1075" y="660"/>
                  <a:pt x="1095" y="665"/>
                </a:cubicBezTo>
                <a:cubicBezTo>
                  <a:pt x="1115" y="670"/>
                  <a:pt x="1155" y="680"/>
                  <a:pt x="1155" y="680"/>
                </a:cubicBezTo>
                <a:cubicBezTo>
                  <a:pt x="1240" y="675"/>
                  <a:pt x="1326" y="677"/>
                  <a:pt x="1410" y="665"/>
                </a:cubicBezTo>
                <a:cubicBezTo>
                  <a:pt x="1437" y="661"/>
                  <a:pt x="1458" y="640"/>
                  <a:pt x="1485" y="635"/>
                </a:cubicBezTo>
                <a:cubicBezTo>
                  <a:pt x="1544" y="625"/>
                  <a:pt x="1605" y="625"/>
                  <a:pt x="1665" y="620"/>
                </a:cubicBezTo>
                <a:cubicBezTo>
                  <a:pt x="1794" y="588"/>
                  <a:pt x="1820" y="592"/>
                  <a:pt x="1935" y="515"/>
                </a:cubicBezTo>
                <a:cubicBezTo>
                  <a:pt x="1953" y="503"/>
                  <a:pt x="1963" y="483"/>
                  <a:pt x="1980" y="470"/>
                </a:cubicBezTo>
                <a:cubicBezTo>
                  <a:pt x="2008" y="448"/>
                  <a:pt x="2205" y="395"/>
                  <a:pt x="2205" y="395"/>
                </a:cubicBezTo>
                <a:cubicBezTo>
                  <a:pt x="2195" y="343"/>
                  <a:pt x="2053" y="274"/>
                  <a:pt x="1995" y="245"/>
                </a:cubicBezTo>
                <a:cubicBezTo>
                  <a:pt x="1975" y="235"/>
                  <a:pt x="1956" y="224"/>
                  <a:pt x="1935" y="215"/>
                </a:cubicBezTo>
                <a:cubicBezTo>
                  <a:pt x="1920" y="209"/>
                  <a:pt x="1874" y="200"/>
                  <a:pt x="1890" y="200"/>
                </a:cubicBezTo>
                <a:cubicBezTo>
                  <a:pt x="1911" y="200"/>
                  <a:pt x="1930" y="210"/>
                  <a:pt x="1950" y="215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9" name="Freeform 10"/>
          <p:cNvSpPr>
            <a:spLocks/>
          </p:cNvSpPr>
          <p:nvPr/>
        </p:nvSpPr>
        <p:spPr bwMode="auto">
          <a:xfrm>
            <a:off x="5429250" y="2000250"/>
            <a:ext cx="357188" cy="528638"/>
          </a:xfrm>
          <a:custGeom>
            <a:avLst/>
            <a:gdLst>
              <a:gd name="T0" fmla="*/ 59023220 w 1110"/>
              <a:gd name="T1" fmla="*/ 0 h 1620"/>
              <a:gd name="T2" fmla="*/ 7766103 w 1110"/>
              <a:gd name="T3" fmla="*/ 15972700 h 1620"/>
              <a:gd name="T4" fmla="*/ 0 w 1110"/>
              <a:gd name="T5" fmla="*/ 43126426 h 1620"/>
              <a:gd name="T6" fmla="*/ 7766103 w 1110"/>
              <a:gd name="T7" fmla="*/ 63890798 h 1620"/>
              <a:gd name="T8" fmla="*/ 21745348 w 1110"/>
              <a:gd name="T9" fmla="*/ 86252526 h 1620"/>
              <a:gd name="T10" fmla="*/ 29511449 w 1110"/>
              <a:gd name="T11" fmla="*/ 99030551 h 1620"/>
              <a:gd name="T12" fmla="*/ 43490697 w 1110"/>
              <a:gd name="T13" fmla="*/ 122989592 h 1620"/>
              <a:gd name="T14" fmla="*/ 55916651 w 1110"/>
              <a:gd name="T15" fmla="*/ 146948634 h 1620"/>
              <a:gd name="T16" fmla="*/ 68342604 w 1110"/>
              <a:gd name="T17" fmla="*/ 167713333 h 1620"/>
              <a:gd name="T18" fmla="*/ 77661989 w 1110"/>
              <a:gd name="T19" fmla="*/ 170907676 h 1620"/>
              <a:gd name="T20" fmla="*/ 82321842 w 1110"/>
              <a:gd name="T21" fmla="*/ 172505051 h 1620"/>
              <a:gd name="T22" fmla="*/ 102513917 w 1110"/>
              <a:gd name="T23" fmla="*/ 159726985 h 1620"/>
              <a:gd name="T24" fmla="*/ 104067201 w 1110"/>
              <a:gd name="T25" fmla="*/ 138962287 h 1620"/>
              <a:gd name="T26" fmla="*/ 114939870 w 1110"/>
              <a:gd name="T27" fmla="*/ 102225220 h 1620"/>
              <a:gd name="T28" fmla="*/ 113386586 w 1110"/>
              <a:gd name="T29" fmla="*/ 55904451 h 1620"/>
              <a:gd name="T30" fmla="*/ 104067201 w 1110"/>
              <a:gd name="T31" fmla="*/ 35140069 h 1620"/>
              <a:gd name="T32" fmla="*/ 100960632 w 1110"/>
              <a:gd name="T33" fmla="*/ 30348064 h 1620"/>
              <a:gd name="T34" fmla="*/ 93194532 w 1110"/>
              <a:gd name="T35" fmla="*/ 17570034 h 1620"/>
              <a:gd name="T36" fmla="*/ 90087963 w 1110"/>
              <a:gd name="T37" fmla="*/ 12778030 h 1620"/>
              <a:gd name="T38" fmla="*/ 71449173 w 1110"/>
              <a:gd name="T39" fmla="*/ 6389015 h 1620"/>
              <a:gd name="T40" fmla="*/ 59023220 w 1110"/>
              <a:gd name="T41" fmla="*/ 0 h 16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0"/>
              <a:gd name="T64" fmla="*/ 0 h 1620"/>
              <a:gd name="T65" fmla="*/ 1110 w 1110"/>
              <a:gd name="T66" fmla="*/ 1620 h 162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0" h="1620">
                <a:moveTo>
                  <a:pt x="570" y="0"/>
                </a:moveTo>
                <a:cubicBezTo>
                  <a:pt x="390" y="14"/>
                  <a:pt x="208" y="17"/>
                  <a:pt x="75" y="150"/>
                </a:cubicBezTo>
                <a:cubicBezTo>
                  <a:pt x="53" y="236"/>
                  <a:pt x="22" y="319"/>
                  <a:pt x="0" y="405"/>
                </a:cubicBezTo>
                <a:cubicBezTo>
                  <a:pt x="18" y="515"/>
                  <a:pt x="30" y="510"/>
                  <a:pt x="75" y="600"/>
                </a:cubicBezTo>
                <a:cubicBezTo>
                  <a:pt x="115" y="680"/>
                  <a:pt x="132" y="758"/>
                  <a:pt x="210" y="810"/>
                </a:cubicBezTo>
                <a:cubicBezTo>
                  <a:pt x="246" y="917"/>
                  <a:pt x="214" y="882"/>
                  <a:pt x="285" y="930"/>
                </a:cubicBezTo>
                <a:cubicBezTo>
                  <a:pt x="314" y="1016"/>
                  <a:pt x="343" y="1103"/>
                  <a:pt x="420" y="1155"/>
                </a:cubicBezTo>
                <a:cubicBezTo>
                  <a:pt x="468" y="1227"/>
                  <a:pt x="492" y="1308"/>
                  <a:pt x="540" y="1380"/>
                </a:cubicBezTo>
                <a:cubicBezTo>
                  <a:pt x="555" y="1485"/>
                  <a:pt x="560" y="1525"/>
                  <a:pt x="660" y="1575"/>
                </a:cubicBezTo>
                <a:cubicBezTo>
                  <a:pt x="688" y="1589"/>
                  <a:pt x="720" y="1595"/>
                  <a:pt x="750" y="1605"/>
                </a:cubicBezTo>
                <a:cubicBezTo>
                  <a:pt x="765" y="1610"/>
                  <a:pt x="795" y="1620"/>
                  <a:pt x="795" y="1620"/>
                </a:cubicBezTo>
                <a:cubicBezTo>
                  <a:pt x="868" y="1596"/>
                  <a:pt x="936" y="1554"/>
                  <a:pt x="990" y="1500"/>
                </a:cubicBezTo>
                <a:cubicBezTo>
                  <a:pt x="995" y="1435"/>
                  <a:pt x="997" y="1370"/>
                  <a:pt x="1005" y="1305"/>
                </a:cubicBezTo>
                <a:cubicBezTo>
                  <a:pt x="1018" y="1201"/>
                  <a:pt x="1075" y="1064"/>
                  <a:pt x="1110" y="960"/>
                </a:cubicBezTo>
                <a:cubicBezTo>
                  <a:pt x="1105" y="815"/>
                  <a:pt x="1104" y="670"/>
                  <a:pt x="1095" y="525"/>
                </a:cubicBezTo>
                <a:cubicBezTo>
                  <a:pt x="1091" y="453"/>
                  <a:pt x="1042" y="386"/>
                  <a:pt x="1005" y="330"/>
                </a:cubicBezTo>
                <a:cubicBezTo>
                  <a:pt x="995" y="315"/>
                  <a:pt x="975" y="285"/>
                  <a:pt x="975" y="285"/>
                </a:cubicBezTo>
                <a:cubicBezTo>
                  <a:pt x="956" y="209"/>
                  <a:pt x="975" y="190"/>
                  <a:pt x="900" y="165"/>
                </a:cubicBezTo>
                <a:cubicBezTo>
                  <a:pt x="890" y="150"/>
                  <a:pt x="886" y="129"/>
                  <a:pt x="870" y="120"/>
                </a:cubicBezTo>
                <a:cubicBezTo>
                  <a:pt x="814" y="90"/>
                  <a:pt x="743" y="95"/>
                  <a:pt x="690" y="60"/>
                </a:cubicBezTo>
                <a:cubicBezTo>
                  <a:pt x="650" y="33"/>
                  <a:pt x="612" y="21"/>
                  <a:pt x="570" y="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674813" y="1763713"/>
            <a:ext cx="901700" cy="284162"/>
          </a:xfrm>
          <a:custGeom>
            <a:avLst/>
            <a:gdLst>
              <a:gd name="connsiteX0" fmla="*/ 0 w 901521"/>
              <a:gd name="connsiteY0" fmla="*/ 0 h 283335"/>
              <a:gd name="connsiteX1" fmla="*/ 193183 w 901521"/>
              <a:gd name="connsiteY1" fmla="*/ 167425 h 283335"/>
              <a:gd name="connsiteX2" fmla="*/ 901521 w 901521"/>
              <a:gd name="connsiteY2" fmla="*/ 283335 h 28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521" h="283335">
                <a:moveTo>
                  <a:pt x="0" y="0"/>
                </a:moveTo>
                <a:cubicBezTo>
                  <a:pt x="21465" y="60101"/>
                  <a:pt x="42930" y="120203"/>
                  <a:pt x="193183" y="167425"/>
                </a:cubicBezTo>
                <a:cubicBezTo>
                  <a:pt x="343436" y="214647"/>
                  <a:pt x="622478" y="248991"/>
                  <a:pt x="901521" y="283335"/>
                </a:cubicBezTo>
              </a:path>
            </a:pathLst>
          </a:cu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692400" y="2047875"/>
            <a:ext cx="708025" cy="231775"/>
          </a:xfrm>
          <a:custGeom>
            <a:avLst/>
            <a:gdLst>
              <a:gd name="connsiteX0" fmla="*/ 0 w 708338"/>
              <a:gd name="connsiteY0" fmla="*/ 0 h 231820"/>
              <a:gd name="connsiteX1" fmla="*/ 708338 w 708338"/>
              <a:gd name="connsiteY1" fmla="*/ 231820 h 231820"/>
              <a:gd name="connsiteX2" fmla="*/ 708338 w 708338"/>
              <a:gd name="connsiteY2" fmla="*/ 231820 h 23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38" h="231820">
                <a:moveTo>
                  <a:pt x="0" y="0"/>
                </a:moveTo>
                <a:lnTo>
                  <a:pt x="708338" y="231820"/>
                </a:lnTo>
                <a:lnTo>
                  <a:pt x="708338" y="231820"/>
                </a:lnTo>
              </a:path>
            </a:pathLst>
          </a:cu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529013" y="2330450"/>
            <a:ext cx="541337" cy="69850"/>
          </a:xfrm>
          <a:custGeom>
            <a:avLst/>
            <a:gdLst>
              <a:gd name="connsiteX0" fmla="*/ 0 w 540913"/>
              <a:gd name="connsiteY0" fmla="*/ 25758 h 68687"/>
              <a:gd name="connsiteX1" fmla="*/ 141668 w 540913"/>
              <a:gd name="connsiteY1" fmla="*/ 64394 h 68687"/>
              <a:gd name="connsiteX2" fmla="*/ 540913 w 540913"/>
              <a:gd name="connsiteY2" fmla="*/ 0 h 68687"/>
              <a:gd name="connsiteX3" fmla="*/ 540913 w 540913"/>
              <a:gd name="connsiteY3" fmla="*/ 0 h 6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913" h="68687">
                <a:moveTo>
                  <a:pt x="0" y="25758"/>
                </a:moveTo>
                <a:cubicBezTo>
                  <a:pt x="25758" y="47222"/>
                  <a:pt x="51516" y="68687"/>
                  <a:pt x="141668" y="64394"/>
                </a:cubicBezTo>
                <a:cubicBezTo>
                  <a:pt x="231820" y="60101"/>
                  <a:pt x="540913" y="0"/>
                  <a:pt x="540913" y="0"/>
                </a:cubicBezTo>
                <a:lnTo>
                  <a:pt x="540913" y="0"/>
                </a:lnTo>
              </a:path>
            </a:pathLst>
          </a:cu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133850" y="2330450"/>
            <a:ext cx="736600" cy="66675"/>
          </a:xfrm>
          <a:custGeom>
            <a:avLst/>
            <a:gdLst>
              <a:gd name="connsiteX0" fmla="*/ 0 w 736243"/>
              <a:gd name="connsiteY0" fmla="*/ 25758 h 66541"/>
              <a:gd name="connsiteX1" fmla="*/ 257578 w 736243"/>
              <a:gd name="connsiteY1" fmla="*/ 64394 h 66541"/>
              <a:gd name="connsiteX2" fmla="*/ 669702 w 736243"/>
              <a:gd name="connsiteY2" fmla="*/ 12879 h 66541"/>
              <a:gd name="connsiteX3" fmla="*/ 656823 w 736243"/>
              <a:gd name="connsiteY3" fmla="*/ 12879 h 66541"/>
              <a:gd name="connsiteX4" fmla="*/ 656823 w 736243"/>
              <a:gd name="connsiteY4" fmla="*/ 12879 h 66541"/>
              <a:gd name="connsiteX5" fmla="*/ 682581 w 736243"/>
              <a:gd name="connsiteY5" fmla="*/ 0 h 6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243" h="66541">
                <a:moveTo>
                  <a:pt x="0" y="25758"/>
                </a:moveTo>
                <a:cubicBezTo>
                  <a:pt x="72980" y="46149"/>
                  <a:pt x="145961" y="66541"/>
                  <a:pt x="257578" y="64394"/>
                </a:cubicBezTo>
                <a:cubicBezTo>
                  <a:pt x="369195" y="62247"/>
                  <a:pt x="603161" y="21465"/>
                  <a:pt x="669702" y="12879"/>
                </a:cubicBezTo>
                <a:cubicBezTo>
                  <a:pt x="736243" y="4293"/>
                  <a:pt x="656823" y="12879"/>
                  <a:pt x="656823" y="12879"/>
                </a:cubicBezTo>
                <a:lnTo>
                  <a:pt x="656823" y="12879"/>
                </a:lnTo>
                <a:lnTo>
                  <a:pt x="682581" y="0"/>
                </a:lnTo>
              </a:path>
            </a:pathLst>
          </a:cu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932363" y="2138363"/>
            <a:ext cx="604837" cy="153987"/>
          </a:xfrm>
          <a:custGeom>
            <a:avLst/>
            <a:gdLst>
              <a:gd name="connsiteX0" fmla="*/ 0 w 605307"/>
              <a:gd name="connsiteY0" fmla="*/ 154546 h 154546"/>
              <a:gd name="connsiteX1" fmla="*/ 231820 w 605307"/>
              <a:gd name="connsiteY1" fmla="*/ 115910 h 154546"/>
              <a:gd name="connsiteX2" fmla="*/ 605307 w 605307"/>
              <a:gd name="connsiteY2" fmla="*/ 0 h 154546"/>
              <a:gd name="connsiteX3" fmla="*/ 605307 w 605307"/>
              <a:gd name="connsiteY3" fmla="*/ 0 h 1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307" h="154546">
                <a:moveTo>
                  <a:pt x="0" y="154546"/>
                </a:moveTo>
                <a:cubicBezTo>
                  <a:pt x="65468" y="148107"/>
                  <a:pt x="130936" y="141668"/>
                  <a:pt x="231820" y="115910"/>
                </a:cubicBezTo>
                <a:cubicBezTo>
                  <a:pt x="332704" y="90152"/>
                  <a:pt x="605307" y="0"/>
                  <a:pt x="605307" y="0"/>
                </a:cubicBezTo>
                <a:lnTo>
                  <a:pt x="605307" y="0"/>
                </a:lnTo>
              </a:path>
            </a:pathLst>
          </a:cu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5718175" y="1635125"/>
            <a:ext cx="773113" cy="400050"/>
          </a:xfrm>
          <a:custGeom>
            <a:avLst/>
            <a:gdLst>
              <a:gd name="connsiteX0" fmla="*/ 0 w 772732"/>
              <a:gd name="connsiteY0" fmla="*/ 399245 h 399245"/>
              <a:gd name="connsiteX1" fmla="*/ 772732 w 772732"/>
              <a:gd name="connsiteY1" fmla="*/ 0 h 399245"/>
              <a:gd name="connsiteX2" fmla="*/ 772732 w 772732"/>
              <a:gd name="connsiteY2" fmla="*/ 0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732" h="399245">
                <a:moveTo>
                  <a:pt x="0" y="399245"/>
                </a:moveTo>
                <a:lnTo>
                  <a:pt x="772732" y="0"/>
                </a:lnTo>
                <a:lnTo>
                  <a:pt x="772732" y="0"/>
                </a:lnTo>
              </a:path>
            </a:pathLst>
          </a:custGeom>
          <a:solidFill>
            <a:schemeClr val="bg2">
              <a:lumMod val="50000"/>
            </a:schemeClr>
          </a:solidFill>
          <a:ln w="25400" cap="rnd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C:\Documents and Settings\Admin\Мои документы\Kyocera_20170529_001\Scan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27360" b="56639"/>
          <a:stretch/>
        </p:blipFill>
        <p:spPr bwMode="auto">
          <a:xfrm>
            <a:off x="261656" y="3044811"/>
            <a:ext cx="4073035" cy="35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Documents and Settings\Admin\Мои документы\Kyocera_20170529_001\Scan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43869"/>
          <a:stretch/>
        </p:blipFill>
        <p:spPr bwMode="auto">
          <a:xfrm>
            <a:off x="4429125" y="3102868"/>
            <a:ext cx="4299134" cy="35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4656" r="6256" b="3915"/>
          <a:stretch/>
        </p:blipFill>
        <p:spPr bwMode="auto">
          <a:xfrm>
            <a:off x="2123728" y="14762"/>
            <a:ext cx="4799770" cy="68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Admin\Мои документы\РИСУНКИ\Школа\Учитель Ученик\Учитель\professions-professor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72" y="5017998"/>
            <a:ext cx="1865808" cy="16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66" y="6165304"/>
            <a:ext cx="163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 на обороте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Kyocera_20170318_001\Sca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8" y="260648"/>
            <a:ext cx="661899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5001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1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Kyocera_20170318_002\Sca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7" y="454224"/>
            <a:ext cx="7571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Мои документы\Kyocera_20170318_002\Копия Scan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5" y="1768475"/>
            <a:ext cx="6078129" cy="460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33035" y="4154573"/>
            <a:ext cx="266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69321" y="3145830"/>
            <a:ext cx="266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Documents and Settings\Admin\Мои документы\Загрузки\121920305_54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26" y="-72400"/>
            <a:ext cx="3621782" cy="31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8103" y="2174999"/>
            <a:ext cx="7772400" cy="1470025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Желаю успешно </a:t>
            </a:r>
          </a:p>
          <a:p>
            <a:pPr algn="ctr">
              <a:lnSpc>
                <a:spcPct val="80000"/>
              </a:lnSpc>
            </a:pPr>
            <a:r>
              <a:rPr lang="ru-RU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сдать </a:t>
            </a:r>
            <a:r>
              <a:rPr lang="ru-RU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ОГЭ </a:t>
            </a:r>
            <a:r>
              <a:rPr lang="ru-RU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5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Admin\Мои документы\Загрузки\9637b9d64c626a219ff196ea44dc7ca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61" r="3901" b="18483"/>
          <a:stretch/>
        </p:blipFill>
        <p:spPr bwMode="auto">
          <a:xfrm>
            <a:off x="2791486" y="3615996"/>
            <a:ext cx="3645634" cy="299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Рисун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5" y="57427"/>
            <a:ext cx="4831569" cy="68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Admin\Мои документы\РИСУНКИ\Школа\Учитель Ученик\Учитель\professions-professor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72" y="5017998"/>
            <a:ext cx="1865808" cy="16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Мои документы\РИСУНКИ\Школа\Учитель Ученик\Учитель\professions-professor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76" y="5013176"/>
            <a:ext cx="1790531" cy="16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Структура экзаменационной </a:t>
            </a: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работы по математике</a:t>
            </a:r>
            <a:endParaRPr lang="ru-RU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Первая </a:t>
            </a:r>
            <a:r>
              <a:rPr lang="ru-RU" b="1" u="sng" dirty="0"/>
              <a:t>часть содержит три модуля:</a:t>
            </a:r>
            <a:endParaRPr lang="ru-RU" u="sng" dirty="0"/>
          </a:p>
          <a:p>
            <a:pPr lvl="0"/>
            <a:r>
              <a:rPr lang="ru-RU" b="1" i="1" dirty="0"/>
              <a:t>Модуль «Алгебра»:</a:t>
            </a:r>
            <a:r>
              <a:rPr lang="ru-RU" dirty="0"/>
              <a:t> 1-8 задания. Простые алгебраические задания, требуется только ответ, без решения.</a:t>
            </a:r>
          </a:p>
          <a:p>
            <a:pPr lvl="0"/>
            <a:r>
              <a:rPr lang="ru-RU" b="1" i="1" dirty="0"/>
              <a:t>Модуль «Геометрия»</a:t>
            </a:r>
            <a:r>
              <a:rPr lang="ru-RU" dirty="0"/>
              <a:t>: 9-13 задания. Простые геометрические задания, требуется только ответ, без решения.</a:t>
            </a:r>
          </a:p>
          <a:p>
            <a:pPr lvl="0"/>
            <a:r>
              <a:rPr lang="ru-RU" b="1" i="1" dirty="0"/>
              <a:t>Модуль «Реальная математике»</a:t>
            </a:r>
            <a:r>
              <a:rPr lang="ru-RU" dirty="0"/>
              <a:t>: 14-20 задания. Простые жизненные задания, почти не требующие знания алгебраических и геометрических формул, требуется только ответ, без решения.</a:t>
            </a:r>
          </a:p>
          <a:p>
            <a:pPr marL="0" indent="0">
              <a:buNone/>
            </a:pPr>
            <a:r>
              <a:rPr lang="ru-RU" b="1" u="sng" dirty="0" smtClean="0"/>
              <a:t>Вторая </a:t>
            </a:r>
            <a:r>
              <a:rPr lang="ru-RU" b="1" u="sng" dirty="0"/>
              <a:t>часть содержит два модуля:</a:t>
            </a:r>
            <a:endParaRPr lang="ru-RU" u="sng" dirty="0"/>
          </a:p>
          <a:p>
            <a:pPr lvl="0"/>
            <a:r>
              <a:rPr lang="ru-RU" b="1" i="1" dirty="0"/>
              <a:t>Модуль «Алгебра»:</a:t>
            </a:r>
            <a:r>
              <a:rPr lang="ru-RU" dirty="0"/>
              <a:t> 21-23 задания. Более сложные алгебраические задания, требуется решение.</a:t>
            </a:r>
          </a:p>
          <a:p>
            <a:pPr lvl="0"/>
            <a:r>
              <a:rPr lang="ru-RU" b="1" i="1" dirty="0"/>
              <a:t>Модуль «Геометрия»</a:t>
            </a:r>
            <a:r>
              <a:rPr lang="ru-RU" dirty="0"/>
              <a:t>:24-26 задания. Более сложные геометрические задания, требуется решение.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71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Общее время экзамена составляет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b="1" i="1" dirty="0"/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3 </a:t>
            </a:r>
            <a:r>
              <a:rPr lang="ru-RU" sz="4000" b="1" i="1" dirty="0">
                <a:solidFill>
                  <a:srgbClr val="FF0000"/>
                </a:solidFill>
              </a:rPr>
              <a:t>часа 55 минут</a:t>
            </a:r>
            <a:r>
              <a:rPr lang="ru-RU" sz="4000" i="1" dirty="0">
                <a:solidFill>
                  <a:srgbClr val="FF0000"/>
                </a:solidFill>
              </a:rPr>
              <a:t> </a:t>
            </a:r>
            <a:r>
              <a:rPr lang="ru-RU" sz="4000" i="1" dirty="0"/>
              <a:t>(235 минут</a:t>
            </a:r>
            <a:r>
              <a:rPr lang="ru-RU" sz="4000" dirty="0" smtClean="0"/>
              <a:t>).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4000" dirty="0" smtClean="0"/>
              <a:t>Начало экзамена – 10ч</a:t>
            </a:r>
          </a:p>
          <a:p>
            <a:pPr marL="0" indent="0" algn="ctr">
              <a:buNone/>
            </a:pPr>
            <a:r>
              <a:rPr lang="ru-RU" sz="4000" dirty="0" smtClean="0"/>
              <a:t>В школу </a:t>
            </a:r>
            <a:r>
              <a:rPr lang="ru-RU" sz="4000" dirty="0"/>
              <a:t>прийти – </a:t>
            </a:r>
            <a:r>
              <a:rPr lang="ru-RU" sz="4000" dirty="0" smtClean="0"/>
              <a:t>8ч</a:t>
            </a:r>
          </a:p>
          <a:p>
            <a:pPr marL="0" indent="0">
              <a:buNone/>
            </a:pPr>
            <a:endParaRPr lang="ru-RU" sz="40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Picture 4" descr="C:\Documents and Settings\Admin\Мои документы\РИСУНКИ\Школа\Учитель Ученик\Учитель\professions-professor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40" y="4725144"/>
            <a:ext cx="2110568" cy="18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7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\Мои документы\РИСУНКИ\Школа\Учитель Ученик\Учитель\professions-professor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60" y="5013176"/>
            <a:ext cx="1870540" cy="16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оцениваются отдельные задания и экзаменационная работа в целом: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</a:rPr>
              <a:t>Минимальный балл (соответствует тройке) – 8 баллов</a:t>
            </a:r>
            <a:r>
              <a:rPr lang="ru-RU" sz="2200" dirty="0"/>
              <a:t>, набранные в сумме за выполнение заданий всех трех модулей, при условии, что из них не менее 3 баллов – по модулю «Алгебра», не менее 2 баллов – по модулю «Геометрия» и не менее 2 баллов – по модулю «Реальная математика».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02460"/>
              </p:ext>
            </p:extLst>
          </p:nvPr>
        </p:nvGraphicFramePr>
        <p:xfrm>
          <a:off x="827584" y="3356992"/>
          <a:ext cx="7272806" cy="16483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73150"/>
                <a:gridCol w="1274914"/>
                <a:gridCol w="1274914"/>
                <a:gridCol w="1274914"/>
                <a:gridCol w="1274914"/>
              </a:tblGrid>
              <a:tr h="82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</a:rPr>
                        <a:t>Оценка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</a:rPr>
                        <a:t>«5»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</a:rPr>
                        <a:t>«4»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</a:rPr>
                        <a:t>«3»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</a:rPr>
                        <a:t>«2»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1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22–32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15–21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8–14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0–7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8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Рисунок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5095" r="3850" b="6989"/>
          <a:stretch/>
        </p:blipFill>
        <p:spPr bwMode="auto">
          <a:xfrm>
            <a:off x="58292" y="418615"/>
            <a:ext cx="902934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4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РИСУНКИ\2_Школа\1_Учитель\4-130G0152A5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820472" cy="68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5832648" cy="936104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Типичные ошибки</a:t>
            </a:r>
            <a:endParaRPr lang="ru-RU" sz="4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833633"/>
            <a:ext cx="5112568" cy="6681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 к ОГЭ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71236" y="3458277"/>
            <a:ext cx="1988322" cy="5886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класс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85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419</TotalTime>
  <Words>850</Words>
  <Application>Microsoft Office PowerPoint</Application>
  <PresentationFormat>Экран (4:3)</PresentationFormat>
  <Paragraphs>114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Начальная</vt:lpstr>
      <vt:lpstr>ОГЭ математика</vt:lpstr>
      <vt:lpstr>Презентация PowerPoint</vt:lpstr>
      <vt:lpstr>Презентация PowerPoint</vt:lpstr>
      <vt:lpstr>Презентация PowerPoint</vt:lpstr>
      <vt:lpstr>Структура экзаменационной  работы по математике</vt:lpstr>
      <vt:lpstr>Презентация PowerPoint</vt:lpstr>
      <vt:lpstr>Как оцениваются отдельные задания и экзаменационная работа в целом:</vt:lpstr>
      <vt:lpstr>Презентация PowerPoint</vt:lpstr>
      <vt:lpstr>Типичные ошибки</vt:lpstr>
      <vt:lpstr>Действия с десятичными дробями</vt:lpstr>
      <vt:lpstr>Действия со степенями</vt:lpstr>
      <vt:lpstr>Рациональные  и иррациональные числа</vt:lpstr>
      <vt:lpstr>Стандартный вид числа</vt:lpstr>
      <vt:lpstr>Уравнения</vt:lpstr>
      <vt:lpstr>Линейные неравенства</vt:lpstr>
      <vt:lpstr>Квадратные неравенства</vt:lpstr>
      <vt:lpstr>Системы неравенств</vt:lpstr>
      <vt:lpstr>Геометрия</vt:lpstr>
      <vt:lpstr>Найдите площадь треугольника</vt:lpstr>
      <vt:lpstr>Вписанные углы</vt:lpstr>
      <vt:lpstr>Подобие фигур</vt:lpstr>
      <vt:lpstr>Презентация PowerPoint</vt:lpstr>
      <vt:lpstr>Свойства хорд,  секущих и касательных</vt:lpstr>
      <vt:lpstr>Презентация PowerPoint</vt:lpstr>
      <vt:lpstr>Верно ли утверждение</vt:lpstr>
      <vt:lpstr>Задания ОГЭ</vt:lpstr>
      <vt:lpstr>Теория вероятностей</vt:lpstr>
      <vt:lpstr>Презентация PowerPoint</vt:lpstr>
      <vt:lpstr>Задание 22.  Све­жие грибы со­дер­жат 93% воды, а вы­су­шен­ные — 16%. Сколь­ко сухих грибов по­лу­чит­ся из 252 кг све­жих?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Типичные ошибки</dc:title>
  <dc:creator>Догадова</dc:creator>
  <cp:lastModifiedBy>Догадова</cp:lastModifiedBy>
  <cp:revision>42</cp:revision>
  <dcterms:created xsi:type="dcterms:W3CDTF">2017-05-24T15:22:35Z</dcterms:created>
  <dcterms:modified xsi:type="dcterms:W3CDTF">2017-06-01T04:05:39Z</dcterms:modified>
</cp:coreProperties>
</file>