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0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0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1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4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4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" y="14591"/>
            <a:ext cx="8624384" cy="68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Угол между прямыми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пространстве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8175" y="3875123"/>
            <a:ext cx="6400800" cy="6229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класс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РИСУНКИ\2_Школа\1_Учитель\x_0df8b9c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5"/>
          <a:stretch/>
        </p:blipFill>
        <p:spPr bwMode="auto">
          <a:xfrm flipH="1">
            <a:off x="5983989" y="4049046"/>
            <a:ext cx="2880320" cy="26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Взаимное расположение прямых в пространстве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51" y="1656702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Возможны три случая взаимного расположения прямых в пространстве: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Мои документы\Kyocera_20191113_002\Scan_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BF6"/>
              </a:clrFrom>
              <a:clrTo>
                <a:srgbClr val="F9FB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7" y="2457354"/>
            <a:ext cx="72782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Угол между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пересекающимися прямыми 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1"/>
            <a:ext cx="4258816" cy="1828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Любые две пересекающие прямые лежат в одной плоскости и образуют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 неразвёрнутых угла.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Kyocera_20191113_001\Scan_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0634"/>
            <a:ext cx="349874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60" y="3717032"/>
            <a:ext cx="7920880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Углом между </a:t>
            </a:r>
            <a: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пересекающимися прямыми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является наименьший из четырёх образовавшихся углов.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Admin\Мои документы\РИСУНКИ\2_Школа\1_Учитель\x_0df8b9c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5"/>
          <a:stretch/>
        </p:blipFill>
        <p:spPr bwMode="auto">
          <a:xfrm flipH="1">
            <a:off x="6873182" y="4869160"/>
            <a:ext cx="1991126" cy="18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920145"/>
            <a:ext cx="4618856" cy="12527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Если прямые параллельны, то нет смысла говорить про угол между ними.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Угол между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параллельными прямыми  </a:t>
            </a:r>
            <a:endParaRPr lang="ru-RU" sz="3600" dirty="0"/>
          </a:p>
        </p:txBody>
      </p:sp>
      <p:pic>
        <p:nvPicPr>
          <p:cNvPr id="7" name="Picture 2" descr="C:\Documents and Settings\Admin\Мои документы\Kyocera_20191113_002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BF6"/>
              </a:clrFrom>
              <a:clrTo>
                <a:srgbClr val="F9FB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6" t="16539" r="37386" b="28030"/>
          <a:stretch/>
        </p:blipFill>
        <p:spPr bwMode="auto">
          <a:xfrm>
            <a:off x="899592" y="1948745"/>
            <a:ext cx="261519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РИСУНКИ\2_Школа\1_Учитель\x_0df8b9c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5"/>
          <a:stretch/>
        </p:blipFill>
        <p:spPr bwMode="auto">
          <a:xfrm flipH="1">
            <a:off x="6873182" y="4869160"/>
            <a:ext cx="1991126" cy="18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99366"/>
            <a:ext cx="5893229" cy="185762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Угол между скрещивающимися прямыми – это не геометрическая фигура – это градусная мера.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Другими словами, «реального» угла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скрещивающиеся прямые не образуют.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Мои документы\Kyocera_20191113_001\Копия Scan_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9777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Kyocera_20191113_001\Копия Копия Scan_0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8" y="3768484"/>
            <a:ext cx="1994021" cy="17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Угол между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скрещивающимися прямыми  </a:t>
            </a:r>
            <a:endParaRPr lang="ru-RU" sz="3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43245" y="3721765"/>
            <a:ext cx="5616623" cy="153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24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углом между скрещивающимися прямыми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мы будем понимать угол между параллельными им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пересекающимися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прямыми.</a:t>
            </a:r>
          </a:p>
        </p:txBody>
      </p:sp>
      <p:pic>
        <p:nvPicPr>
          <p:cNvPr id="8" name="Picture 2" descr="C:\Documents and Settings\Admin\Мои документы\РИСУНКИ\2_Школа\1_Учитель\x_0df8b9c5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5"/>
          <a:stretch/>
        </p:blipFill>
        <p:spPr bwMode="auto">
          <a:xfrm flipH="1">
            <a:off x="7441456" y="5320812"/>
            <a:ext cx="1628012" cy="15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86742" y="5074070"/>
                <a:ext cx="49444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∠</m:t>
                      </m:r>
                      <m:d>
                        <m:d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𝐷𝐶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𝐷𝐶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2" y="5074070"/>
                <a:ext cx="494449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№44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Admin\Мои документы\Kyocera_20191113_001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8" b="63304"/>
          <a:stretch/>
        </p:blipFill>
        <p:spPr bwMode="auto">
          <a:xfrm>
            <a:off x="438382" y="1498706"/>
            <a:ext cx="3112750" cy="22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Kyocera_20191113_001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6" r="17384" b="60953"/>
          <a:stretch/>
        </p:blipFill>
        <p:spPr bwMode="auto">
          <a:xfrm>
            <a:off x="4354286" y="1292225"/>
            <a:ext cx="2882010" cy="23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Kyocera_20191113_001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1" t="55381"/>
          <a:stretch/>
        </p:blipFill>
        <p:spPr bwMode="auto">
          <a:xfrm>
            <a:off x="3765398" y="3760546"/>
            <a:ext cx="4713141" cy="26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Kyocera_20191113_001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44567" r="60698" b="26609"/>
          <a:stretch/>
        </p:blipFill>
        <p:spPr bwMode="auto">
          <a:xfrm>
            <a:off x="407166" y="3933056"/>
            <a:ext cx="3227603" cy="19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122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Угол между прямыми в пространстве</vt:lpstr>
      <vt:lpstr>Взаимное расположение прямых в пространстве</vt:lpstr>
      <vt:lpstr>Угол между  пересекающимися прямыми  </vt:lpstr>
      <vt:lpstr>Угол между  параллельными прямыми  </vt:lpstr>
      <vt:lpstr>Угол между  скрещивающимися прямыми  </vt:lpstr>
      <vt:lpstr>Задача №44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Догадова</dc:creator>
  <cp:lastModifiedBy>Догадова</cp:lastModifiedBy>
  <cp:revision>7</cp:revision>
  <dcterms:created xsi:type="dcterms:W3CDTF">2019-11-13T11:44:06Z</dcterms:created>
  <dcterms:modified xsi:type="dcterms:W3CDTF">2019-11-13T12:45:08Z</dcterms:modified>
</cp:coreProperties>
</file>